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theme/theme3.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4.xml" ContentType="application/vnd.openxmlformats-officedocument.them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5.xml" ContentType="application/vnd.openxmlformats-officedocument.them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6.xml" ContentType="application/vnd.openxmlformats-officedocument.them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969" r:id="rId1"/>
    <p:sldMasterId id="2147483986" r:id="rId2"/>
    <p:sldMasterId id="2147484003" r:id="rId3"/>
    <p:sldMasterId id="2147484020" r:id="rId4"/>
    <p:sldMasterId id="2147484037" r:id="rId5"/>
    <p:sldMasterId id="2147484054" r:id="rId6"/>
  </p:sldMasterIdLst>
  <p:notesMasterIdLst>
    <p:notesMasterId r:id="rId40"/>
  </p:notesMasterIdLst>
  <p:handoutMasterIdLst>
    <p:handoutMasterId r:id="rId41"/>
  </p:handoutMasterIdLst>
  <p:sldIdLst>
    <p:sldId id="318" r:id="rId7"/>
    <p:sldId id="376" r:id="rId8"/>
    <p:sldId id="345" r:id="rId9"/>
    <p:sldId id="379" r:id="rId10"/>
    <p:sldId id="346" r:id="rId11"/>
    <p:sldId id="373" r:id="rId12"/>
    <p:sldId id="377" r:id="rId13"/>
    <p:sldId id="374" r:id="rId14"/>
    <p:sldId id="372" r:id="rId15"/>
    <p:sldId id="375" r:id="rId16"/>
    <p:sldId id="280" r:id="rId17"/>
    <p:sldId id="359" r:id="rId18"/>
    <p:sldId id="349" r:id="rId19"/>
    <p:sldId id="352" r:id="rId20"/>
    <p:sldId id="370" r:id="rId21"/>
    <p:sldId id="354" r:id="rId22"/>
    <p:sldId id="361" r:id="rId23"/>
    <p:sldId id="369" r:id="rId24"/>
    <p:sldId id="360" r:id="rId25"/>
    <p:sldId id="362" r:id="rId26"/>
    <p:sldId id="353" r:id="rId27"/>
    <p:sldId id="371" r:id="rId28"/>
    <p:sldId id="356" r:id="rId29"/>
    <p:sldId id="357" r:id="rId30"/>
    <p:sldId id="358" r:id="rId31"/>
    <p:sldId id="365" r:id="rId32"/>
    <p:sldId id="363" r:id="rId33"/>
    <p:sldId id="364" r:id="rId34"/>
    <p:sldId id="366" r:id="rId35"/>
    <p:sldId id="367" r:id="rId36"/>
    <p:sldId id="368" r:id="rId37"/>
    <p:sldId id="378" r:id="rId38"/>
    <p:sldId id="348" r:id="rId39"/>
  </p:sldIdLst>
  <p:sldSz cx="9144000" cy="5143500" type="screen16x9"/>
  <p:notesSz cx="10234613" cy="70993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Presentation" id="{B8F0C51B-9E8D-46AE-851B-45A269C3DEAE}">
          <p14:sldIdLst>
            <p14:sldId id="318"/>
            <p14:sldId id="376"/>
            <p14:sldId id="345"/>
            <p14:sldId id="379"/>
            <p14:sldId id="346"/>
            <p14:sldId id="373"/>
            <p14:sldId id="377"/>
            <p14:sldId id="374"/>
            <p14:sldId id="372"/>
            <p14:sldId id="375"/>
            <p14:sldId id="280"/>
            <p14:sldId id="359"/>
            <p14:sldId id="349"/>
            <p14:sldId id="352"/>
            <p14:sldId id="370"/>
            <p14:sldId id="354"/>
            <p14:sldId id="361"/>
            <p14:sldId id="369"/>
            <p14:sldId id="360"/>
            <p14:sldId id="362"/>
            <p14:sldId id="353"/>
            <p14:sldId id="371"/>
            <p14:sldId id="356"/>
            <p14:sldId id="357"/>
            <p14:sldId id="358"/>
            <p14:sldId id="365"/>
            <p14:sldId id="363"/>
            <p14:sldId id="364"/>
            <p14:sldId id="366"/>
            <p14:sldId id="367"/>
            <p14:sldId id="368"/>
            <p14:sldId id="378"/>
            <p14:sldId id="348"/>
          </p14:sldIdLst>
        </p14:section>
        <p14:section name="Explanations" id="{0B222BD3-1DAF-49E0-BA90-7FF25321A568}">
          <p14:sldIdLst/>
        </p14:section>
      </p14:sectionLst>
    </p:ext>
    <p:ext uri="{EFAFB233-063F-42B5-8137-9DF3F51BA10A}">
      <p15:sldGuideLst xmlns:p15="http://schemas.microsoft.com/office/powerpoint/2012/main">
        <p15:guide id="1" orient="horz" pos="804">
          <p15:clr>
            <a:srgbClr val="A4A3A4"/>
          </p15:clr>
        </p15:guide>
        <p15:guide id="2" orient="horz" pos="645">
          <p15:clr>
            <a:srgbClr val="A4A3A4"/>
          </p15:clr>
        </p15:guide>
        <p15:guide id="3" orient="horz" pos="214">
          <p15:clr>
            <a:srgbClr val="A4A3A4"/>
          </p15:clr>
        </p15:guide>
        <p15:guide id="4" orient="horz" pos="2845">
          <p15:clr>
            <a:srgbClr val="A4A3A4"/>
          </p15:clr>
        </p15:guide>
        <p15:guide id="5" orient="horz" pos="2981">
          <p15:clr>
            <a:srgbClr val="A4A3A4"/>
          </p15:clr>
        </p15:guide>
        <p15:guide id="6" orient="horz" pos="3117">
          <p15:clr>
            <a:srgbClr val="A4A3A4"/>
          </p15:clr>
        </p15:guide>
        <p15:guide id="7" orient="horz" pos="1779">
          <p15:clr>
            <a:srgbClr val="A4A3A4"/>
          </p15:clr>
        </p15:guide>
        <p15:guide id="8" orient="horz" pos="1869">
          <p15:clr>
            <a:srgbClr val="A4A3A4"/>
          </p15:clr>
        </p15:guide>
        <p15:guide id="9" pos="2880">
          <p15:clr>
            <a:srgbClr val="A4A3A4"/>
          </p15:clr>
        </p15:guide>
        <p15:guide id="10" pos="2789">
          <p15:clr>
            <a:srgbClr val="A4A3A4"/>
          </p15:clr>
        </p15:guide>
        <p15:guide id="11" pos="2971">
          <p15:clr>
            <a:srgbClr val="A4A3A4"/>
          </p15:clr>
        </p15:guide>
        <p15:guide id="12" pos="1587">
          <p15:clr>
            <a:srgbClr val="A4A3A4"/>
          </p15:clr>
        </p15:guide>
        <p15:guide id="13" pos="1497">
          <p15:clr>
            <a:srgbClr val="A4A3A4"/>
          </p15:clr>
        </p15:guide>
        <p15:guide id="14" pos="1406">
          <p15:clr>
            <a:srgbClr val="A4A3A4"/>
          </p15:clr>
        </p15:guide>
        <p15:guide id="15" pos="204">
          <p15:clr>
            <a:srgbClr val="A4A3A4"/>
          </p15:clr>
        </p15:guide>
        <p15:guide id="16" pos="4173">
          <p15:clr>
            <a:srgbClr val="A4A3A4"/>
          </p15:clr>
        </p15:guide>
        <p15:guide id="17" pos="4263">
          <p15:clr>
            <a:srgbClr val="A4A3A4"/>
          </p15:clr>
        </p15:guide>
        <p15:guide id="18" pos="4354">
          <p15:clr>
            <a:srgbClr val="A4A3A4"/>
          </p15:clr>
        </p15:guide>
        <p15:guide id="19" pos="5556">
          <p15:clr>
            <a:srgbClr val="A4A3A4"/>
          </p15:clr>
        </p15:guide>
      </p15:sldGuideLst>
    </p:ext>
    <p:ext uri="{2D200454-40CA-4A62-9FC3-DE9A4176ACB9}">
      <p15:notesGuideLst xmlns:p15="http://schemas.microsoft.com/office/powerpoint/2012/main">
        <p15:guide id="1" orient="horz" pos="2531">
          <p15:clr>
            <a:srgbClr val="A4A3A4"/>
          </p15:clr>
        </p15:guide>
        <p15:guide id="2" orient="horz" pos="4124">
          <p15:clr>
            <a:srgbClr val="A4A3A4"/>
          </p15:clr>
        </p15:guide>
        <p15:guide id="3" orient="horz" pos="2690">
          <p15:clr>
            <a:srgbClr val="A4A3A4"/>
          </p15:clr>
        </p15:guide>
        <p15:guide id="4" orient="horz" pos="580">
          <p15:clr>
            <a:srgbClr val="A4A3A4"/>
          </p15:clr>
        </p15:guide>
        <p15:guide id="5" pos="4017">
          <p15:clr>
            <a:srgbClr val="A4A3A4"/>
          </p15:clr>
        </p15:guide>
        <p15:guide id="6" pos="547">
          <p15:clr>
            <a:srgbClr val="A4A3A4"/>
          </p15:clr>
        </p15:guide>
        <p15:guide id="7" pos="6035">
          <p15:clr>
            <a:srgbClr val="A4A3A4"/>
          </p15:clr>
        </p15:guide>
        <p15:guide id="8" pos="417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F4BA0"/>
    <a:srgbClr val="32C8F5"/>
    <a:srgbClr val="64BE91"/>
    <a:srgbClr val="FAD20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593" autoAdjust="0"/>
    <p:restoredTop sz="90943"/>
  </p:normalViewPr>
  <p:slideViewPr>
    <p:cSldViewPr snapToObjects="1" showGuides="1">
      <p:cViewPr>
        <p:scale>
          <a:sx n="118" d="100"/>
          <a:sy n="118" d="100"/>
        </p:scale>
        <p:origin x="1400" y="216"/>
      </p:cViewPr>
      <p:guideLst>
        <p:guide orient="horz" pos="804"/>
        <p:guide orient="horz" pos="645"/>
        <p:guide orient="horz" pos="214"/>
        <p:guide orient="horz" pos="2845"/>
        <p:guide orient="horz" pos="2981"/>
        <p:guide orient="horz" pos="3117"/>
        <p:guide orient="horz" pos="1779"/>
        <p:guide orient="horz" pos="1869"/>
        <p:guide pos="2880"/>
        <p:guide pos="2789"/>
        <p:guide pos="2971"/>
        <p:guide pos="1587"/>
        <p:guide pos="1497"/>
        <p:guide pos="1406"/>
        <p:guide pos="204"/>
        <p:guide pos="4173"/>
        <p:guide pos="4263"/>
        <p:guide pos="4354"/>
        <p:guide pos="5556"/>
      </p:guideLst>
    </p:cSldViewPr>
  </p:slideViewPr>
  <p:notesTextViewPr>
    <p:cViewPr>
      <p:scale>
        <a:sx n="1" d="1"/>
        <a:sy n="1" d="1"/>
      </p:scale>
      <p:origin x="0" y="0"/>
    </p:cViewPr>
  </p:notesTextViewPr>
  <p:sorterViewPr>
    <p:cViewPr>
      <p:scale>
        <a:sx n="150" d="100"/>
        <a:sy n="150" d="100"/>
      </p:scale>
      <p:origin x="0" y="8640"/>
    </p:cViewPr>
  </p:sorterViewPr>
  <p:notesViewPr>
    <p:cSldViewPr snapToObjects="1" showGuides="1">
      <p:cViewPr>
        <p:scale>
          <a:sx n="100" d="100"/>
          <a:sy n="100" d="100"/>
        </p:scale>
        <p:origin x="-2454" y="-636"/>
      </p:cViewPr>
      <p:guideLst>
        <p:guide orient="horz" pos="2531"/>
        <p:guide orient="horz" pos="4124"/>
        <p:guide orient="horz" pos="2690"/>
        <p:guide orient="horz" pos="580"/>
        <p:guide pos="4017"/>
        <p:guide pos="547"/>
        <p:guide pos="6035"/>
        <p:guide pos="4176"/>
      </p:guideLst>
    </p:cSldViewPr>
  </p:notesViewPr>
  <p:gridSpacing cx="36004" cy="36004"/>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gs" Target="tags/tag1.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presProps" Target="presProp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bwMode="gray">
          <a:xfrm>
            <a:off x="-132369" y="-132480"/>
            <a:ext cx="10499350" cy="7364260"/>
            <a:chOff x="-132369" y="-132480"/>
            <a:chExt cx="10499350" cy="7364260"/>
          </a:xfrm>
        </p:grpSpPr>
        <p:grpSp>
          <p:nvGrpSpPr>
            <p:cNvPr id="13" name="Group 12"/>
            <p:cNvGrpSpPr/>
            <p:nvPr/>
          </p:nvGrpSpPr>
          <p:grpSpPr bwMode="gray">
            <a:xfrm>
              <a:off x="839907" y="-132480"/>
              <a:ext cx="8768623" cy="7364260"/>
              <a:chOff x="839907" y="-113430"/>
              <a:chExt cx="8768623" cy="7364260"/>
            </a:xfrm>
          </p:grpSpPr>
          <p:grpSp>
            <p:nvGrpSpPr>
              <p:cNvPr id="25" name="Group 24"/>
              <p:cNvGrpSpPr/>
              <p:nvPr/>
            </p:nvGrpSpPr>
            <p:grpSpPr bwMode="gray">
              <a:xfrm>
                <a:off x="839907" y="-113430"/>
                <a:ext cx="8768623" cy="49060"/>
                <a:chOff x="839907" y="-113430"/>
                <a:chExt cx="8768623" cy="49060"/>
              </a:xfrm>
            </p:grpSpPr>
            <p:sp>
              <p:nvSpPr>
                <p:cNvPr id="31" name="Isosceles Triangle 30"/>
                <p:cNvSpPr/>
                <p:nvPr/>
              </p:nvSpPr>
              <p:spPr bwMode="gray">
                <a:xfrm rot="10800000">
                  <a:off x="839907"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Isosceles Triangle 31"/>
                <p:cNvSpPr/>
                <p:nvPr/>
              </p:nvSpPr>
              <p:spPr bwMode="gray">
                <a:xfrm rot="10800000">
                  <a:off x="6348532"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bwMode="gray">
                <a:xfrm rot="10800000">
                  <a:off x="6600944"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Isosceles Triangle 33"/>
                <p:cNvSpPr/>
                <p:nvPr/>
              </p:nvSpPr>
              <p:spPr bwMode="gray">
                <a:xfrm rot="10800000">
                  <a:off x="9551618"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6" name="Group 25"/>
              <p:cNvGrpSpPr/>
              <p:nvPr/>
            </p:nvGrpSpPr>
            <p:grpSpPr bwMode="gray">
              <a:xfrm flipV="1">
                <a:off x="839907" y="7201770"/>
                <a:ext cx="8768623" cy="49060"/>
                <a:chOff x="839907" y="-113430"/>
                <a:chExt cx="8768623" cy="49060"/>
              </a:xfrm>
            </p:grpSpPr>
            <p:sp>
              <p:nvSpPr>
                <p:cNvPr id="27" name="Isosceles Triangle 26"/>
                <p:cNvSpPr/>
                <p:nvPr/>
              </p:nvSpPr>
              <p:spPr bwMode="gray">
                <a:xfrm rot="10800000">
                  <a:off x="839907"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bwMode="gray">
                <a:xfrm rot="10800000">
                  <a:off x="6348532"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bwMode="gray">
                <a:xfrm rot="10800000">
                  <a:off x="6600944"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Isosceles Triangle 29"/>
                <p:cNvSpPr/>
                <p:nvPr/>
              </p:nvSpPr>
              <p:spPr bwMode="gray">
                <a:xfrm rot="10800000">
                  <a:off x="9551618"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14" name="Group 13"/>
            <p:cNvGrpSpPr/>
            <p:nvPr/>
          </p:nvGrpSpPr>
          <p:grpSpPr bwMode="gray">
            <a:xfrm>
              <a:off x="-132369" y="892294"/>
              <a:ext cx="10499350" cy="5676942"/>
              <a:chOff x="-148408" y="892294"/>
              <a:chExt cx="10499350" cy="5676942"/>
            </a:xfrm>
          </p:grpSpPr>
          <p:grpSp>
            <p:nvGrpSpPr>
              <p:cNvPr id="15" name="Group 14"/>
              <p:cNvGrpSpPr/>
              <p:nvPr/>
            </p:nvGrpSpPr>
            <p:grpSpPr bwMode="gray">
              <a:xfrm>
                <a:off x="-148408" y="892294"/>
                <a:ext cx="49060" cy="5676942"/>
                <a:chOff x="-148408" y="892294"/>
                <a:chExt cx="49060" cy="5676942"/>
              </a:xfrm>
            </p:grpSpPr>
            <p:sp>
              <p:nvSpPr>
                <p:cNvPr id="21" name="Isosceles Triangle 20"/>
                <p:cNvSpPr/>
                <p:nvPr/>
              </p:nvSpPr>
              <p:spPr bwMode="gray">
                <a:xfrm rot="5400000">
                  <a:off x="-152334" y="8962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Isosceles Triangle 21"/>
                <p:cNvSpPr/>
                <p:nvPr/>
              </p:nvSpPr>
              <p:spPr bwMode="gray">
                <a:xfrm rot="5400000">
                  <a:off x="-152334" y="39934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bwMode="gray">
                <a:xfrm rot="5400000">
                  <a:off x="-152334" y="424584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bwMode="gray">
                <a:xfrm rot="5400000">
                  <a:off x="-152334" y="651625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p:cNvGrpSpPr/>
              <p:nvPr/>
            </p:nvGrpSpPr>
            <p:grpSpPr bwMode="gray">
              <a:xfrm flipH="1">
                <a:off x="10301882" y="892294"/>
                <a:ext cx="49060" cy="5676942"/>
                <a:chOff x="-148408" y="892294"/>
                <a:chExt cx="49060" cy="5676942"/>
              </a:xfrm>
            </p:grpSpPr>
            <p:sp>
              <p:nvSpPr>
                <p:cNvPr id="17" name="Isosceles Triangle 16"/>
                <p:cNvSpPr/>
                <p:nvPr/>
              </p:nvSpPr>
              <p:spPr bwMode="gray">
                <a:xfrm rot="5400000">
                  <a:off x="-152334" y="8962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p:cNvSpPr/>
                <p:nvPr/>
              </p:nvSpPr>
              <p:spPr bwMode="gray">
                <a:xfrm rot="5400000">
                  <a:off x="-152334" y="39934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p:cNvSpPr/>
                <p:nvPr/>
              </p:nvSpPr>
              <p:spPr bwMode="gray">
                <a:xfrm rot="5400000">
                  <a:off x="-152334" y="424584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Isosceles Triangle 19"/>
                <p:cNvSpPr/>
                <p:nvPr/>
              </p:nvSpPr>
              <p:spPr bwMode="gray">
                <a:xfrm rot="5400000">
                  <a:off x="-152334" y="651625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Header Placeholder 1"/>
          <p:cNvSpPr>
            <a:spLocks noGrp="1"/>
          </p:cNvSpPr>
          <p:nvPr>
            <p:ph type="hdr" sz="quarter"/>
          </p:nvPr>
        </p:nvSpPr>
        <p:spPr>
          <a:xfrm>
            <a:off x="724818" y="298450"/>
            <a:ext cx="4619830" cy="355600"/>
          </a:xfrm>
          <a:prstGeom prst="rect">
            <a:avLst/>
          </a:prstGeom>
        </p:spPr>
        <p:txBody>
          <a:bodyPr vert="horz" lIns="0" tIns="0" rIns="0" bIns="0" rtlCol="0"/>
          <a:lstStyle>
            <a:lvl1pPr algn="l">
              <a:defRPr sz="1200"/>
            </a:lvl1pPr>
          </a:lstStyle>
          <a:p>
            <a:endParaRPr lang="en-US" sz="1000" dirty="0"/>
          </a:p>
        </p:txBody>
      </p:sp>
      <p:sp>
        <p:nvSpPr>
          <p:cNvPr id="3" name="Footer Placeholder 2"/>
          <p:cNvSpPr>
            <a:spLocks noGrp="1"/>
          </p:cNvSpPr>
          <p:nvPr>
            <p:ph type="ftr" sz="quarter" idx="2"/>
          </p:nvPr>
        </p:nvSpPr>
        <p:spPr>
          <a:xfrm>
            <a:off x="724818" y="6546850"/>
            <a:ext cx="7524836" cy="279163"/>
          </a:xfrm>
          <a:prstGeom prst="rect">
            <a:avLst/>
          </a:prstGeom>
        </p:spPr>
        <p:txBody>
          <a:bodyPr vert="horz" lIns="0" tIns="0" rIns="0" bIns="0" rtlCol="0" anchor="b"/>
          <a:lstStyle>
            <a:lvl1pPr algn="l">
              <a:defRPr sz="1200"/>
            </a:lvl1pPr>
          </a:lstStyle>
          <a:p>
            <a:pPr algn="r"/>
            <a:endParaRPr lang="en-US" sz="1000" dirty="0"/>
          </a:p>
        </p:txBody>
      </p:sp>
      <p:sp>
        <p:nvSpPr>
          <p:cNvPr id="4" name="Date Placeholder 3"/>
          <p:cNvSpPr>
            <a:spLocks noGrp="1"/>
          </p:cNvSpPr>
          <p:nvPr>
            <p:ph type="dt" sz="quarter" idx="1"/>
          </p:nvPr>
        </p:nvSpPr>
        <p:spPr>
          <a:xfrm>
            <a:off x="8249654" y="6546850"/>
            <a:ext cx="864096" cy="279164"/>
          </a:xfrm>
          <a:prstGeom prst="rect">
            <a:avLst/>
          </a:prstGeom>
        </p:spPr>
        <p:txBody>
          <a:bodyPr vert="horz" lIns="0" tIns="0" rIns="0" bIns="0" rtlCol="0" anchor="b"/>
          <a:lstStyle>
            <a:lvl1pPr algn="r">
              <a:defRPr sz="1200"/>
            </a:lvl1pPr>
          </a:lstStyle>
          <a:p>
            <a:fld id="{5EA66D3E-C9F2-4219-A439-95AE2B6B7E66}" type="datetimeFigureOut">
              <a:rPr lang="en-US" sz="1000" smtClean="0"/>
              <a:t>6/22/23</a:t>
            </a:fld>
            <a:endParaRPr lang="en-US" sz="1000" dirty="0"/>
          </a:p>
        </p:txBody>
      </p:sp>
      <p:sp>
        <p:nvSpPr>
          <p:cNvPr id="5" name="Slide Number Placeholder 4"/>
          <p:cNvSpPr>
            <a:spLocks noGrp="1"/>
          </p:cNvSpPr>
          <p:nvPr>
            <p:ph type="sldNum" sz="quarter" idx="3"/>
          </p:nvPr>
        </p:nvSpPr>
        <p:spPr>
          <a:xfrm>
            <a:off x="9113750" y="6546850"/>
            <a:ext cx="403630" cy="279163"/>
          </a:xfrm>
          <a:prstGeom prst="rect">
            <a:avLst/>
          </a:prstGeom>
        </p:spPr>
        <p:txBody>
          <a:bodyPr vert="horz" lIns="0" tIns="0" rIns="0" bIns="0" rtlCol="0" anchor="b"/>
          <a:lstStyle>
            <a:lvl1pPr algn="r">
              <a:defRPr sz="1200"/>
            </a:lvl1pPr>
          </a:lstStyle>
          <a:p>
            <a:fld id="{FB0F7BB7-3515-45D5-BF02-4AB5BB81F6C4}" type="slidenum">
              <a:rPr lang="en-US" sz="1000" smtClean="0"/>
              <a:t>‹#›</a:t>
            </a:fld>
            <a:endParaRPr lang="en-US" sz="1000" dirty="0"/>
          </a:p>
        </p:txBody>
      </p:sp>
    </p:spTree>
    <p:extLst>
      <p:ext uri="{BB962C8B-B14F-4D97-AF65-F5344CB8AC3E}">
        <p14:creationId xmlns:p14="http://schemas.microsoft.com/office/powerpoint/2010/main" val="195661375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3" name="Group 42"/>
          <p:cNvGrpSpPr/>
          <p:nvPr/>
        </p:nvGrpSpPr>
        <p:grpSpPr bwMode="gray">
          <a:xfrm>
            <a:off x="-132369" y="-132480"/>
            <a:ext cx="10499350" cy="7364260"/>
            <a:chOff x="-132369" y="-132480"/>
            <a:chExt cx="10499350" cy="7364260"/>
          </a:xfrm>
        </p:grpSpPr>
        <p:grpSp>
          <p:nvGrpSpPr>
            <p:cNvPr id="30" name="Group 29"/>
            <p:cNvGrpSpPr/>
            <p:nvPr/>
          </p:nvGrpSpPr>
          <p:grpSpPr bwMode="gray">
            <a:xfrm>
              <a:off x="839907" y="-132480"/>
              <a:ext cx="8768623" cy="7364260"/>
              <a:chOff x="839907" y="-113430"/>
              <a:chExt cx="8768623" cy="7364260"/>
            </a:xfrm>
          </p:grpSpPr>
          <p:grpSp>
            <p:nvGrpSpPr>
              <p:cNvPr id="22" name="Group 21"/>
              <p:cNvGrpSpPr/>
              <p:nvPr/>
            </p:nvGrpSpPr>
            <p:grpSpPr bwMode="gray">
              <a:xfrm>
                <a:off x="839907" y="-113430"/>
                <a:ext cx="8768623" cy="49060"/>
                <a:chOff x="839907" y="-113430"/>
                <a:chExt cx="8768623" cy="49060"/>
              </a:xfrm>
            </p:grpSpPr>
            <p:sp>
              <p:nvSpPr>
                <p:cNvPr id="20" name="Isosceles Triangle 19"/>
                <p:cNvSpPr/>
                <p:nvPr/>
              </p:nvSpPr>
              <p:spPr bwMode="gray">
                <a:xfrm rot="10800000">
                  <a:off x="839907"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Isosceles Triangle 20"/>
                <p:cNvSpPr/>
                <p:nvPr/>
              </p:nvSpPr>
              <p:spPr bwMode="gray">
                <a:xfrm rot="10800000">
                  <a:off x="6348532"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Isosceles Triangle 22"/>
                <p:cNvSpPr/>
                <p:nvPr/>
              </p:nvSpPr>
              <p:spPr bwMode="gray">
                <a:xfrm rot="10800000">
                  <a:off x="6600944"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Isosceles Triangle 23"/>
                <p:cNvSpPr/>
                <p:nvPr/>
              </p:nvSpPr>
              <p:spPr bwMode="gray">
                <a:xfrm rot="10800000">
                  <a:off x="9551618"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5" name="Group 24"/>
              <p:cNvGrpSpPr/>
              <p:nvPr/>
            </p:nvGrpSpPr>
            <p:grpSpPr bwMode="gray">
              <a:xfrm flipV="1">
                <a:off x="839907" y="7201770"/>
                <a:ext cx="8768623" cy="49060"/>
                <a:chOff x="839907" y="-113430"/>
                <a:chExt cx="8768623" cy="49060"/>
              </a:xfrm>
            </p:grpSpPr>
            <p:sp>
              <p:nvSpPr>
                <p:cNvPr id="26" name="Isosceles Triangle 25"/>
                <p:cNvSpPr/>
                <p:nvPr/>
              </p:nvSpPr>
              <p:spPr bwMode="gray">
                <a:xfrm rot="10800000">
                  <a:off x="839907"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Isosceles Triangle 26"/>
                <p:cNvSpPr/>
                <p:nvPr/>
              </p:nvSpPr>
              <p:spPr bwMode="gray">
                <a:xfrm rot="10800000">
                  <a:off x="6348532"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Isosceles Triangle 27"/>
                <p:cNvSpPr/>
                <p:nvPr/>
              </p:nvSpPr>
              <p:spPr bwMode="gray">
                <a:xfrm rot="10800000">
                  <a:off x="6600944"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Isosceles Triangle 28"/>
                <p:cNvSpPr/>
                <p:nvPr/>
              </p:nvSpPr>
              <p:spPr bwMode="gray">
                <a:xfrm rot="10800000">
                  <a:off x="9551618" y="-11343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42" name="Group 41"/>
            <p:cNvGrpSpPr/>
            <p:nvPr/>
          </p:nvGrpSpPr>
          <p:grpSpPr bwMode="gray">
            <a:xfrm>
              <a:off x="-132369" y="892294"/>
              <a:ext cx="10499350" cy="5676942"/>
              <a:chOff x="-148408" y="892294"/>
              <a:chExt cx="10499350" cy="5676942"/>
            </a:xfrm>
          </p:grpSpPr>
          <p:grpSp>
            <p:nvGrpSpPr>
              <p:cNvPr id="34" name="Group 33"/>
              <p:cNvGrpSpPr/>
              <p:nvPr/>
            </p:nvGrpSpPr>
            <p:grpSpPr bwMode="gray">
              <a:xfrm>
                <a:off x="-148408" y="892294"/>
                <a:ext cx="49060" cy="5676942"/>
                <a:chOff x="-148408" y="892294"/>
                <a:chExt cx="49060" cy="5676942"/>
              </a:xfrm>
            </p:grpSpPr>
            <p:sp>
              <p:nvSpPr>
                <p:cNvPr id="32" name="Isosceles Triangle 31"/>
                <p:cNvSpPr/>
                <p:nvPr/>
              </p:nvSpPr>
              <p:spPr bwMode="gray">
                <a:xfrm rot="5400000">
                  <a:off x="-152334" y="8962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Isosceles Triangle 32"/>
                <p:cNvSpPr/>
                <p:nvPr/>
              </p:nvSpPr>
              <p:spPr bwMode="gray">
                <a:xfrm rot="5400000">
                  <a:off x="-152334" y="39934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p:cNvSpPr/>
                <p:nvPr/>
              </p:nvSpPr>
              <p:spPr bwMode="gray">
                <a:xfrm rot="5400000">
                  <a:off x="-152334" y="424584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sosceles Triangle 35"/>
                <p:cNvSpPr/>
                <p:nvPr/>
              </p:nvSpPr>
              <p:spPr bwMode="gray">
                <a:xfrm rot="5400000">
                  <a:off x="-152334" y="651625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7" name="Group 36"/>
              <p:cNvGrpSpPr/>
              <p:nvPr/>
            </p:nvGrpSpPr>
            <p:grpSpPr bwMode="gray">
              <a:xfrm flipH="1">
                <a:off x="10301882" y="892294"/>
                <a:ext cx="49060" cy="5676942"/>
                <a:chOff x="-148408" y="892294"/>
                <a:chExt cx="49060" cy="5676942"/>
              </a:xfrm>
            </p:grpSpPr>
            <p:sp>
              <p:nvSpPr>
                <p:cNvPr id="38" name="Isosceles Triangle 37"/>
                <p:cNvSpPr/>
                <p:nvPr/>
              </p:nvSpPr>
              <p:spPr bwMode="gray">
                <a:xfrm rot="5400000">
                  <a:off x="-152334" y="8962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sosceles Triangle 38"/>
                <p:cNvSpPr/>
                <p:nvPr/>
              </p:nvSpPr>
              <p:spPr bwMode="gray">
                <a:xfrm rot="5400000">
                  <a:off x="-152334" y="39934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Isosceles Triangle 39"/>
                <p:cNvSpPr/>
                <p:nvPr/>
              </p:nvSpPr>
              <p:spPr bwMode="gray">
                <a:xfrm rot="5400000">
                  <a:off x="-152334" y="424584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Isosceles Triangle 40"/>
                <p:cNvSpPr/>
                <p:nvPr/>
              </p:nvSpPr>
              <p:spPr bwMode="gray">
                <a:xfrm rot="5400000">
                  <a:off x="-152334" y="651625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4" name="Slide Image Placeholder 3"/>
          <p:cNvSpPr>
            <a:spLocks noGrp="1" noRot="1" noChangeAspect="1"/>
          </p:cNvSpPr>
          <p:nvPr>
            <p:ph type="sldImg" idx="2"/>
          </p:nvPr>
        </p:nvSpPr>
        <p:spPr bwMode="gray">
          <a:xfrm>
            <a:off x="868363" y="913624"/>
            <a:ext cx="5508625" cy="3099007"/>
          </a:xfrm>
          <a:prstGeom prst="rect">
            <a:avLst/>
          </a:prstGeom>
          <a:noFill/>
          <a:ln w="12700">
            <a:noFill/>
          </a:ln>
          <a:effectLst>
            <a:outerShdw blurRad="38100" dir="5400000" algn="t" rotWithShape="0">
              <a:prstClr val="black">
                <a:alpha val="40000"/>
              </a:prstClr>
            </a:outerShdw>
          </a:effectLst>
        </p:spPr>
        <p:txBody>
          <a:bodyPr vert="horz" lIns="99048" tIns="49524" rIns="99048" bIns="49524" rtlCol="0" anchor="ctr"/>
          <a:lstStyle/>
          <a:p>
            <a:endParaRPr lang="en-US"/>
          </a:p>
        </p:txBody>
      </p:sp>
      <p:sp>
        <p:nvSpPr>
          <p:cNvPr id="5" name="Notes Placeholder 4"/>
          <p:cNvSpPr>
            <a:spLocks noGrp="1"/>
          </p:cNvSpPr>
          <p:nvPr>
            <p:ph type="body" sz="quarter" idx="3"/>
          </p:nvPr>
        </p:nvSpPr>
        <p:spPr bwMode="gray">
          <a:xfrm>
            <a:off x="6629400" y="913624"/>
            <a:ext cx="2950674" cy="5633226"/>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asdf</a:t>
            </a:r>
            <a:endParaRPr lang="de-DE" dirty="0"/>
          </a:p>
          <a:p>
            <a:pPr lvl="6"/>
            <a:r>
              <a:rPr lang="de-DE" dirty="0" err="1"/>
              <a:t>sdaf</a:t>
            </a:r>
            <a:endParaRPr lang="de-DE" dirty="0"/>
          </a:p>
          <a:p>
            <a:pPr lvl="7"/>
            <a:r>
              <a:rPr lang="de-DE" dirty="0" err="1"/>
              <a:t>sdaf</a:t>
            </a:r>
            <a:endParaRPr lang="de-DE" dirty="0"/>
          </a:p>
          <a:p>
            <a:pPr lvl="8"/>
            <a:r>
              <a:rPr lang="de-DE" dirty="0" err="1"/>
              <a:t>sadf</a:t>
            </a:r>
            <a:endParaRPr lang="en-US" dirty="0"/>
          </a:p>
        </p:txBody>
      </p:sp>
      <p:sp>
        <p:nvSpPr>
          <p:cNvPr id="9" name="TextBox 8"/>
          <p:cNvSpPr txBox="1"/>
          <p:nvPr/>
        </p:nvSpPr>
        <p:spPr bwMode="gray">
          <a:xfrm>
            <a:off x="868363" y="4270375"/>
            <a:ext cx="720551" cy="179375"/>
          </a:xfrm>
          <a:prstGeom prst="rect">
            <a:avLst/>
          </a:prstGeom>
          <a:noFill/>
        </p:spPr>
        <p:txBody>
          <a:bodyPr wrap="square" lIns="0" tIns="0" rIns="0" bIns="0" rtlCol="0">
            <a:noAutofit/>
          </a:bodyPr>
          <a:lstStyle/>
          <a:p>
            <a:pPr marL="0" lvl="1" indent="0" algn="l" defTabSz="914400" rtl="0" eaLnBrk="1" latinLnBrk="0" hangingPunct="1">
              <a:spcBef>
                <a:spcPts val="200"/>
              </a:spcBef>
              <a:spcAft>
                <a:spcPts val="200"/>
              </a:spcAft>
            </a:pPr>
            <a:r>
              <a:rPr lang="de-DE" sz="1050" b="1" kern="1200" dirty="0">
                <a:solidFill>
                  <a:schemeClr val="tx1"/>
                </a:solidFill>
                <a:latin typeface="+mn-lt"/>
                <a:ea typeface="+mn-ea"/>
                <a:cs typeface="+mn-cs"/>
              </a:rPr>
              <a:t>Notes</a:t>
            </a:r>
            <a:endParaRPr lang="en-US" sz="1050" b="1" kern="1200" dirty="0">
              <a:solidFill>
                <a:schemeClr val="tx1"/>
              </a:solidFill>
              <a:latin typeface="+mn-lt"/>
              <a:ea typeface="+mn-ea"/>
              <a:cs typeface="+mn-cs"/>
            </a:endParaRPr>
          </a:p>
        </p:txBody>
      </p:sp>
      <p:cxnSp>
        <p:nvCxnSpPr>
          <p:cNvPr id="11" name="Straight Connector 10"/>
          <p:cNvCxnSpPr/>
          <p:nvPr/>
        </p:nvCxnSpPr>
        <p:spPr bwMode="gray">
          <a:xfrm>
            <a:off x="868363" y="4660250"/>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bwMode="gray">
          <a:xfrm>
            <a:off x="868363" y="4928897"/>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bwMode="gray">
          <a:xfrm>
            <a:off x="868363" y="5197544"/>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bwMode="gray">
          <a:xfrm>
            <a:off x="868363" y="5466191"/>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bwMode="gray">
          <a:xfrm>
            <a:off x="868363" y="5734838"/>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bwMode="gray">
          <a:xfrm>
            <a:off x="868363" y="6003485"/>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bwMode="gray">
          <a:xfrm>
            <a:off x="868363" y="6272132"/>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bwMode="gray">
          <a:xfrm>
            <a:off x="868363" y="6540780"/>
            <a:ext cx="5508625"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bwMode="gray">
          <a:xfrm>
            <a:off x="868363" y="417302"/>
            <a:ext cx="4435475" cy="355600"/>
          </a:xfrm>
          <a:prstGeom prst="rect">
            <a:avLst/>
          </a:prstGeom>
        </p:spPr>
        <p:txBody>
          <a:bodyPr vert="horz" lIns="0" tIns="0" rIns="0" bIns="0" rtlCol="0"/>
          <a:lstStyle>
            <a:lvl1pPr algn="l">
              <a:defRPr sz="1000"/>
            </a:lvl1pPr>
          </a:lstStyle>
          <a:p>
            <a:endParaRPr lang="en-US" dirty="0"/>
          </a:p>
        </p:txBody>
      </p:sp>
      <p:sp>
        <p:nvSpPr>
          <p:cNvPr id="3" name="Footer Placeholder 2"/>
          <p:cNvSpPr>
            <a:spLocks noGrp="1"/>
          </p:cNvSpPr>
          <p:nvPr>
            <p:ph type="ftr" sz="quarter" idx="4"/>
          </p:nvPr>
        </p:nvSpPr>
        <p:spPr bwMode="gray">
          <a:xfrm>
            <a:off x="868363" y="6546851"/>
            <a:ext cx="7381291" cy="315168"/>
          </a:xfrm>
          <a:prstGeom prst="rect">
            <a:avLst/>
          </a:prstGeom>
        </p:spPr>
        <p:txBody>
          <a:bodyPr vert="horz" lIns="0" tIns="0" rIns="0" bIns="0" rtlCol="0" anchor="b"/>
          <a:lstStyle>
            <a:lvl1pPr algn="r">
              <a:defRPr sz="1000"/>
            </a:lvl1pPr>
          </a:lstStyle>
          <a:p>
            <a:endParaRPr lang="en-US"/>
          </a:p>
        </p:txBody>
      </p:sp>
      <p:sp>
        <p:nvSpPr>
          <p:cNvPr id="6" name="Slide Number Placeholder 5"/>
          <p:cNvSpPr>
            <a:spLocks noGrp="1"/>
          </p:cNvSpPr>
          <p:nvPr>
            <p:ph type="sldNum" sz="quarter" idx="5"/>
          </p:nvPr>
        </p:nvSpPr>
        <p:spPr bwMode="gray">
          <a:xfrm>
            <a:off x="9113750" y="6546851"/>
            <a:ext cx="466813" cy="315168"/>
          </a:xfrm>
          <a:prstGeom prst="rect">
            <a:avLst/>
          </a:prstGeom>
        </p:spPr>
        <p:txBody>
          <a:bodyPr vert="horz" lIns="0" tIns="0" rIns="0" bIns="0" rtlCol="0" anchor="b"/>
          <a:lstStyle>
            <a:lvl1pPr algn="r">
              <a:defRPr sz="1000"/>
            </a:lvl1pPr>
          </a:lstStyle>
          <a:p>
            <a:fld id="{B36C5991-E6B0-4035-81D3-91876AED1486}" type="slidenum">
              <a:rPr lang="en-US" smtClean="0"/>
              <a:pPr/>
              <a:t>‹#›</a:t>
            </a:fld>
            <a:endParaRPr lang="en-US" dirty="0"/>
          </a:p>
        </p:txBody>
      </p:sp>
      <p:sp>
        <p:nvSpPr>
          <p:cNvPr id="7" name="Date Placeholder 6"/>
          <p:cNvSpPr>
            <a:spLocks noGrp="1"/>
          </p:cNvSpPr>
          <p:nvPr>
            <p:ph type="dt" idx="1"/>
          </p:nvPr>
        </p:nvSpPr>
        <p:spPr bwMode="gray">
          <a:xfrm>
            <a:off x="8249654" y="6546851"/>
            <a:ext cx="864096" cy="315168"/>
          </a:xfrm>
          <a:prstGeom prst="rect">
            <a:avLst/>
          </a:prstGeom>
        </p:spPr>
        <p:txBody>
          <a:bodyPr vert="horz" lIns="0" tIns="0" rIns="0" bIns="0" rtlCol="0" anchor="b"/>
          <a:lstStyle>
            <a:lvl1pPr algn="r">
              <a:defRPr sz="1000"/>
            </a:lvl1pPr>
          </a:lstStyle>
          <a:p>
            <a:fld id="{620F4832-A010-435B-9D12-8B062F220CF1}" type="datetimeFigureOut">
              <a:rPr lang="en-US" smtClean="0"/>
              <a:pPr/>
              <a:t>6/22/23</a:t>
            </a:fld>
            <a:endParaRPr lang="en-US" dirty="0"/>
          </a:p>
        </p:txBody>
      </p:sp>
    </p:spTree>
    <p:extLst>
      <p:ext uri="{BB962C8B-B14F-4D97-AF65-F5344CB8AC3E}">
        <p14:creationId xmlns:p14="http://schemas.microsoft.com/office/powerpoint/2010/main" val="3940471463"/>
      </p:ext>
    </p:extLst>
  </p:cSld>
  <p:clrMap bg1="lt1" tx1="dk1" bg2="lt2" tx2="dk2" accent1="accent1" accent2="accent2" accent3="accent3" accent4="accent4" accent5="accent5" accent6="accent6" hlink="hlink" folHlink="folHlink"/>
  <p:notesStyle>
    <a:lvl1pPr marL="0" indent="0" algn="l" defTabSz="914400" rtl="0" eaLnBrk="1" latinLnBrk="0" hangingPunct="1">
      <a:spcBef>
        <a:spcPts val="200"/>
      </a:spcBef>
      <a:spcAft>
        <a:spcPts val="200"/>
      </a:spcAft>
      <a:defRPr sz="1000" kern="1200">
        <a:solidFill>
          <a:schemeClr val="tx1"/>
        </a:solidFill>
        <a:latin typeface="+mn-lt"/>
        <a:ea typeface="+mn-ea"/>
        <a:cs typeface="+mn-cs"/>
      </a:defRPr>
    </a:lvl1pPr>
    <a:lvl2pPr marL="0" indent="0" algn="l" defTabSz="914400" rtl="0" eaLnBrk="1" latinLnBrk="0" hangingPunct="1">
      <a:spcBef>
        <a:spcPts val="200"/>
      </a:spcBef>
      <a:spcAft>
        <a:spcPts val="200"/>
      </a:spcAft>
      <a:defRPr sz="1050" b="1" kern="1200">
        <a:solidFill>
          <a:schemeClr val="tx1"/>
        </a:solidFill>
        <a:latin typeface="+mn-lt"/>
        <a:ea typeface="+mn-ea"/>
        <a:cs typeface="+mn-cs"/>
      </a:defRPr>
    </a:lvl2pPr>
    <a:lvl3pPr marL="180975" indent="-180975" algn="l" defTabSz="914400" rtl="0" eaLnBrk="1" latinLnBrk="0" hangingPunct="1">
      <a:spcBef>
        <a:spcPts val="200"/>
      </a:spcBef>
      <a:spcAft>
        <a:spcPts val="200"/>
      </a:spcAft>
      <a:buClr>
        <a:schemeClr val="tx2"/>
      </a:buClr>
      <a:buSzPct val="110000"/>
      <a:buFont typeface="Arial" panose="020B0604020202020204" pitchFamily="34" charset="0"/>
      <a:buChar char="●"/>
      <a:defRPr sz="1000" kern="1200">
        <a:solidFill>
          <a:schemeClr val="tx1"/>
        </a:solidFill>
        <a:latin typeface="+mn-lt"/>
        <a:ea typeface="+mn-ea"/>
        <a:cs typeface="+mn-cs"/>
      </a:defRPr>
    </a:lvl3pPr>
    <a:lvl4pPr marL="360000" indent="-180000" algn="l" defTabSz="914400" rtl="0" eaLnBrk="1" latinLnBrk="0" hangingPunct="1">
      <a:spcBef>
        <a:spcPts val="200"/>
      </a:spcBef>
      <a:spcAft>
        <a:spcPts val="200"/>
      </a:spcAft>
      <a:buClr>
        <a:schemeClr val="tx2"/>
      </a:buClr>
      <a:buFont typeface="Arial" panose="020B0604020202020204" pitchFamily="34" charset="0"/>
      <a:buChar char="•"/>
      <a:defRPr sz="1000" kern="1200">
        <a:solidFill>
          <a:schemeClr val="tx1"/>
        </a:solidFill>
        <a:latin typeface="+mn-lt"/>
        <a:ea typeface="+mn-ea"/>
        <a:cs typeface="+mn-cs"/>
      </a:defRPr>
    </a:lvl4pPr>
    <a:lvl5pPr marL="539750" indent="-180000" algn="l" defTabSz="914400" rtl="0" eaLnBrk="1" latinLnBrk="0" hangingPunct="1">
      <a:spcBef>
        <a:spcPts val="200"/>
      </a:spcBef>
      <a:spcAft>
        <a:spcPts val="200"/>
      </a:spcAft>
      <a:buClr>
        <a:schemeClr val="tx2"/>
      </a:buClr>
      <a:buFont typeface="Arial" panose="020B0604020202020204" pitchFamily="34" charset="0"/>
      <a:buChar char="-"/>
      <a:defRPr sz="1000" kern="1200">
        <a:solidFill>
          <a:schemeClr val="tx1"/>
        </a:solidFill>
        <a:latin typeface="+mn-lt"/>
        <a:ea typeface="+mn-ea"/>
        <a:cs typeface="+mn-cs"/>
      </a:defRPr>
    </a:lvl5pPr>
    <a:lvl6pPr marL="270000" indent="-270000" algn="l" defTabSz="914400" rtl="0" eaLnBrk="1" latinLnBrk="0" hangingPunct="1">
      <a:spcBef>
        <a:spcPts val="200"/>
      </a:spcBef>
      <a:spcAft>
        <a:spcPts val="200"/>
      </a:spcAft>
      <a:buClr>
        <a:schemeClr val="tx2"/>
      </a:buClr>
      <a:buSzPct val="90000"/>
      <a:buFont typeface="+mj-lt"/>
      <a:buAutoNum type="arabicPeriod"/>
      <a:defRPr sz="1000" kern="1200">
        <a:solidFill>
          <a:schemeClr val="tx1"/>
        </a:solidFill>
        <a:latin typeface="+mn-lt"/>
        <a:ea typeface="+mn-ea"/>
        <a:cs typeface="+mn-cs"/>
      </a:defRPr>
    </a:lvl6pPr>
    <a:lvl7pPr marL="450850" indent="-180000" algn="l" defTabSz="914400" rtl="0" eaLnBrk="1" latinLnBrk="0" hangingPunct="1">
      <a:spcBef>
        <a:spcPts val="200"/>
      </a:spcBef>
      <a:spcAft>
        <a:spcPts val="200"/>
      </a:spcAft>
      <a:buClr>
        <a:schemeClr val="tx2"/>
      </a:buClr>
      <a:buFont typeface="+mj-lt"/>
      <a:buAutoNum type="alphaLcParenR"/>
      <a:defRPr sz="1000" kern="1200">
        <a:solidFill>
          <a:schemeClr val="tx1"/>
        </a:solidFill>
        <a:latin typeface="+mn-lt"/>
        <a:ea typeface="+mn-ea"/>
        <a:cs typeface="+mn-cs"/>
      </a:defRPr>
    </a:lvl7pPr>
    <a:lvl8pPr marL="0" indent="0" algn="l" defTabSz="914400" rtl="0" eaLnBrk="1" latinLnBrk="0" hangingPunct="1">
      <a:spcBef>
        <a:spcPts val="400"/>
      </a:spcBef>
      <a:spcAft>
        <a:spcPts val="400"/>
      </a:spcAft>
      <a:defRPr sz="1100" b="1" kern="1200">
        <a:solidFill>
          <a:schemeClr val="tx2"/>
        </a:solidFill>
        <a:latin typeface="+mn-lt"/>
        <a:ea typeface="+mn-ea"/>
        <a:cs typeface="+mn-cs"/>
      </a:defRPr>
    </a:lvl8pPr>
    <a:lvl9pPr marL="0" indent="0" algn="l" defTabSz="914400" rtl="0" eaLnBrk="1" latinLnBrk="0" hangingPunct="1">
      <a:spcBef>
        <a:spcPts val="200"/>
      </a:spcBef>
      <a:spcAft>
        <a:spcPts val="200"/>
      </a:spcAft>
      <a:defRPr sz="500" kern="1200">
        <a:solidFill>
          <a:schemeClr val="bg2"/>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a:t>
            </a:fld>
            <a:endParaRPr lang="en-US" dirty="0"/>
          </a:p>
        </p:txBody>
      </p:sp>
    </p:spTree>
    <p:extLst>
      <p:ext uri="{BB962C8B-B14F-4D97-AF65-F5344CB8AC3E}">
        <p14:creationId xmlns:p14="http://schemas.microsoft.com/office/powerpoint/2010/main" val="19824852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20</a:t>
            </a:fld>
            <a:endParaRPr lang="en-US" dirty="0"/>
          </a:p>
        </p:txBody>
      </p:sp>
    </p:spTree>
    <p:extLst>
      <p:ext uri="{BB962C8B-B14F-4D97-AF65-F5344CB8AC3E}">
        <p14:creationId xmlns:p14="http://schemas.microsoft.com/office/powerpoint/2010/main" val="836334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23</a:t>
            </a:fld>
            <a:endParaRPr lang="en-US" dirty="0"/>
          </a:p>
        </p:txBody>
      </p:sp>
    </p:spTree>
    <p:extLst>
      <p:ext uri="{BB962C8B-B14F-4D97-AF65-F5344CB8AC3E}">
        <p14:creationId xmlns:p14="http://schemas.microsoft.com/office/powerpoint/2010/main" val="30718612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r>
              <a:rPr lang="en-US" dirty="0"/>
              <a:t>Add ensemble</a:t>
            </a:r>
          </a:p>
        </p:txBody>
      </p:sp>
      <p:sp>
        <p:nvSpPr>
          <p:cNvPr id="4" name="Slide Number Placeholder 3"/>
          <p:cNvSpPr>
            <a:spLocks noGrp="1"/>
          </p:cNvSpPr>
          <p:nvPr>
            <p:ph type="sldNum" sz="quarter" idx="5"/>
          </p:nvPr>
        </p:nvSpPr>
        <p:spPr/>
        <p:txBody>
          <a:bodyPr/>
          <a:lstStyle/>
          <a:p>
            <a:fld id="{B36C5991-E6B0-4035-81D3-91876AED1486}" type="slidenum">
              <a:rPr lang="en-US" smtClean="0"/>
              <a:pPr/>
              <a:t>27</a:t>
            </a:fld>
            <a:endParaRPr lang="en-US" dirty="0"/>
          </a:p>
        </p:txBody>
      </p:sp>
    </p:spTree>
    <p:extLst>
      <p:ext uri="{BB962C8B-B14F-4D97-AF65-F5344CB8AC3E}">
        <p14:creationId xmlns:p14="http://schemas.microsoft.com/office/powerpoint/2010/main" val="2412151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r>
              <a:rPr lang="en-US" dirty="0"/>
              <a:t>Crop and keep apart</a:t>
            </a:r>
          </a:p>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28</a:t>
            </a:fld>
            <a:endParaRPr lang="en-US" dirty="0"/>
          </a:p>
        </p:txBody>
      </p:sp>
    </p:spTree>
    <p:extLst>
      <p:ext uri="{BB962C8B-B14F-4D97-AF65-F5344CB8AC3E}">
        <p14:creationId xmlns:p14="http://schemas.microsoft.com/office/powerpoint/2010/main" val="1255073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29</a:t>
            </a:fld>
            <a:endParaRPr lang="en-US" dirty="0"/>
          </a:p>
        </p:txBody>
      </p:sp>
    </p:spTree>
    <p:extLst>
      <p:ext uri="{BB962C8B-B14F-4D97-AF65-F5344CB8AC3E}">
        <p14:creationId xmlns:p14="http://schemas.microsoft.com/office/powerpoint/2010/main" val="306970648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33</a:t>
            </a:fld>
            <a:endParaRPr lang="en-US" dirty="0"/>
          </a:p>
        </p:txBody>
      </p:sp>
    </p:spTree>
    <p:extLst>
      <p:ext uri="{BB962C8B-B14F-4D97-AF65-F5344CB8AC3E}">
        <p14:creationId xmlns:p14="http://schemas.microsoft.com/office/powerpoint/2010/main" val="1971543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3</a:t>
            </a:fld>
            <a:endParaRPr lang="en-US" dirty="0"/>
          </a:p>
        </p:txBody>
      </p:sp>
    </p:spTree>
    <p:extLst>
      <p:ext uri="{BB962C8B-B14F-4D97-AF65-F5344CB8AC3E}">
        <p14:creationId xmlns:p14="http://schemas.microsoft.com/office/powerpoint/2010/main" val="30032026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10</a:t>
            </a:fld>
            <a:endParaRPr lang="en-US" dirty="0"/>
          </a:p>
        </p:txBody>
      </p:sp>
    </p:spTree>
    <p:extLst>
      <p:ext uri="{BB962C8B-B14F-4D97-AF65-F5344CB8AC3E}">
        <p14:creationId xmlns:p14="http://schemas.microsoft.com/office/powerpoint/2010/main" val="111822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11</a:t>
            </a:fld>
            <a:endParaRPr lang="en-US" dirty="0"/>
          </a:p>
        </p:txBody>
      </p:sp>
    </p:spTree>
    <p:extLst>
      <p:ext uri="{BB962C8B-B14F-4D97-AF65-F5344CB8AC3E}">
        <p14:creationId xmlns:p14="http://schemas.microsoft.com/office/powerpoint/2010/main" val="333865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12</a:t>
            </a:fld>
            <a:endParaRPr lang="en-US" dirty="0"/>
          </a:p>
        </p:txBody>
      </p:sp>
    </p:spTree>
    <p:extLst>
      <p:ext uri="{BB962C8B-B14F-4D97-AF65-F5344CB8AC3E}">
        <p14:creationId xmlns:p14="http://schemas.microsoft.com/office/powerpoint/2010/main" val="6426261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14</a:t>
            </a:fld>
            <a:endParaRPr lang="en-US" dirty="0"/>
          </a:p>
        </p:txBody>
      </p:sp>
    </p:spTree>
    <p:extLst>
      <p:ext uri="{BB962C8B-B14F-4D97-AF65-F5344CB8AC3E}">
        <p14:creationId xmlns:p14="http://schemas.microsoft.com/office/powerpoint/2010/main" val="34806544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15</a:t>
            </a:fld>
            <a:endParaRPr lang="en-US" dirty="0"/>
          </a:p>
        </p:txBody>
      </p:sp>
    </p:spTree>
    <p:extLst>
      <p:ext uri="{BB962C8B-B14F-4D97-AF65-F5344CB8AC3E}">
        <p14:creationId xmlns:p14="http://schemas.microsoft.com/office/powerpoint/2010/main" val="41356634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36C5991-E6B0-4035-81D3-91876AED1486}" type="slidenum">
              <a:rPr lang="en-US" smtClean="0"/>
              <a:pPr/>
              <a:t>16</a:t>
            </a:fld>
            <a:endParaRPr lang="en-US" dirty="0"/>
          </a:p>
        </p:txBody>
      </p:sp>
    </p:spTree>
    <p:extLst>
      <p:ext uri="{BB962C8B-B14F-4D97-AF65-F5344CB8AC3E}">
        <p14:creationId xmlns:p14="http://schemas.microsoft.com/office/powerpoint/2010/main" val="2304929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68363" y="914400"/>
            <a:ext cx="5508625" cy="3098800"/>
          </a:xfrm>
        </p:spPr>
      </p:sp>
      <p:sp>
        <p:nvSpPr>
          <p:cNvPr id="3" name="Notes Placeholder 2"/>
          <p:cNvSpPr>
            <a:spLocks noGrp="1"/>
          </p:cNvSpPr>
          <p:nvPr>
            <p:ph type="body" idx="1"/>
          </p:nvPr>
        </p:nvSpPr>
        <p:spPr/>
        <p:txBody>
          <a:bodyPr/>
          <a:lstStyle/>
          <a:p>
            <a:r>
              <a:rPr lang="en-US" dirty="0"/>
              <a:t>Explain metrics used</a:t>
            </a:r>
          </a:p>
        </p:txBody>
      </p:sp>
      <p:sp>
        <p:nvSpPr>
          <p:cNvPr id="4" name="Slide Number Placeholder 3"/>
          <p:cNvSpPr>
            <a:spLocks noGrp="1"/>
          </p:cNvSpPr>
          <p:nvPr>
            <p:ph type="sldNum" sz="quarter" idx="5"/>
          </p:nvPr>
        </p:nvSpPr>
        <p:spPr/>
        <p:txBody>
          <a:bodyPr/>
          <a:lstStyle/>
          <a:p>
            <a:fld id="{B36C5991-E6B0-4035-81D3-91876AED1486}" type="slidenum">
              <a:rPr lang="en-US" smtClean="0"/>
              <a:pPr/>
              <a:t>19</a:t>
            </a:fld>
            <a:endParaRPr lang="en-US" dirty="0"/>
          </a:p>
        </p:txBody>
      </p:sp>
    </p:spTree>
    <p:extLst>
      <p:ext uri="{BB962C8B-B14F-4D97-AF65-F5344CB8AC3E}">
        <p14:creationId xmlns:p14="http://schemas.microsoft.com/office/powerpoint/2010/main" val="3307481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3.xml"/><Relationship Id="rId4" Type="http://schemas.microsoft.com/office/2007/relationships/hdphoto" Target="../media/hdphoto1.wdp"/></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2.xml"/></Relationships>
</file>

<file path=ppt/slideLayouts/_rels/slideLayout1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_rels/slideLayout1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4.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hyperlink" Target="http://www.drreddys.com/" TargetMode="Externa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1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2.xml"/><Relationship Id="rId1" Type="http://schemas.openxmlformats.org/officeDocument/2006/relationships/tags" Target="../tags/tag19.xml"/><Relationship Id="rId4" Type="http://schemas.microsoft.com/office/2007/relationships/hdphoto" Target="../media/hdphoto1.wdp"/></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2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0.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21.xml"/></Relationships>
</file>

<file path=ppt/slideLayouts/_rels/slideLayout2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2.xml"/></Relationships>
</file>

<file path=ppt/slideLayouts/_rels/slideLayout23.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3.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4.xml"/></Relationships>
</file>

<file path=ppt/slideLayouts/_rels/slideLayout25.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5.xml"/></Relationships>
</file>

<file path=ppt/slideLayouts/_rels/slideLayout26.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6.xml"/></Relationships>
</file>

<file path=ppt/slideLayouts/_rels/slideLayout27.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7.xml"/></Relationships>
</file>

<file path=ppt/slideLayouts/_rels/slideLayout28.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8.xml"/></Relationships>
</file>

<file path=ppt/slideLayouts/_rels/slideLayout29.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29.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30.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0.xml"/></Relationships>
</file>

<file path=ppt/slideLayouts/_rels/slideLayout31.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1.xml"/></Relationships>
</file>

<file path=ppt/slideLayouts/_rels/slideLayout32.xml.rels><?xml version="1.0" encoding="UTF-8" standalone="yes"?>
<Relationships xmlns="http://schemas.openxmlformats.org/package/2006/relationships"><Relationship Id="rId2" Type="http://schemas.openxmlformats.org/officeDocument/2006/relationships/slideMaster" Target="../slideMasters/slideMaster2.xml"/><Relationship Id="rId1" Type="http://schemas.openxmlformats.org/officeDocument/2006/relationships/tags" Target="../tags/tag3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3.xml"/><Relationship Id="rId4" Type="http://schemas.openxmlformats.org/officeDocument/2006/relationships/hyperlink" Target="http://www.drreddys.com/" TargetMode="Externa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2.xml"/><Relationship Id="rId1" Type="http://schemas.openxmlformats.org/officeDocument/2006/relationships/tags" Target="../tags/tag34.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3.xml"/><Relationship Id="rId1" Type="http://schemas.openxmlformats.org/officeDocument/2006/relationships/tags" Target="../tags/tag36.xml"/><Relationship Id="rId4" Type="http://schemas.microsoft.com/office/2007/relationships/hdphoto" Target="../media/hdphoto1.wdp"/></Relationships>
</file>

<file path=ppt/slideLayouts/_rels/slideLayout3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7.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38.xml"/></Relationships>
</file>

<file path=ppt/slideLayouts/_rels/slideLayout3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39.xml"/></Relationships>
</file>

<file path=ppt/slideLayouts/_rels/slideLayout39.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1.xml"/></Relationships>
</file>

<file path=ppt/slideLayouts/_rels/slideLayout41.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2.xml"/></Relationships>
</file>

<file path=ppt/slideLayouts/_rels/slideLayout42.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3.xml"/></Relationships>
</file>

<file path=ppt/slideLayouts/_rels/slideLayout43.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4.xml"/></Relationships>
</file>

<file path=ppt/slideLayouts/_rels/slideLayout44.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5.xml"/></Relationships>
</file>

<file path=ppt/slideLayouts/_rels/slideLayout45.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6.xml"/></Relationships>
</file>

<file path=ppt/slideLayouts/_rels/slideLayout46.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7.xml"/></Relationships>
</file>

<file path=ppt/slideLayouts/_rels/slideLayout47.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8.xml"/></Relationships>
</file>

<file path=ppt/slideLayouts/_rels/slideLayout48.xml.rels><?xml version="1.0" encoding="UTF-8" standalone="yes"?>
<Relationships xmlns="http://schemas.openxmlformats.org/package/2006/relationships"><Relationship Id="rId2" Type="http://schemas.openxmlformats.org/officeDocument/2006/relationships/slideMaster" Target="../slideMasters/slideMaster3.xml"/><Relationship Id="rId1" Type="http://schemas.openxmlformats.org/officeDocument/2006/relationships/tags" Target="../tags/tag49.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50.xml"/><Relationship Id="rId4" Type="http://schemas.openxmlformats.org/officeDocument/2006/relationships/hyperlink" Target="http://www.drreddys.com/" TargetMode="Externa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3.xml"/><Relationship Id="rId1" Type="http://schemas.openxmlformats.org/officeDocument/2006/relationships/tags" Target="../tags/tag51.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4.xml"/><Relationship Id="rId1" Type="http://schemas.openxmlformats.org/officeDocument/2006/relationships/tags" Target="../tags/tag53.xml"/><Relationship Id="rId4" Type="http://schemas.microsoft.com/office/2007/relationships/hdphoto" Target="../media/hdphoto1.wdp"/></Relationships>
</file>

<file path=ppt/slideLayouts/_rels/slideLayout5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4.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55.xml"/></Relationships>
</file>

<file path=ppt/slideLayouts/_rels/slideLayout5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6.xml"/></Relationships>
</file>

<file path=ppt/slideLayouts/_rels/slideLayout55.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7.xml"/></Relationships>
</file>

<file path=ppt/slideLayouts/_rels/slideLayout56.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8.xml"/></Relationships>
</file>

<file path=ppt/slideLayouts/_rels/slideLayout57.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59.xml"/></Relationships>
</file>

<file path=ppt/slideLayouts/_rels/slideLayout58.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0.xml"/></Relationships>
</file>

<file path=ppt/slideLayouts/_rels/slideLayout59.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1.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60.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2.xml"/></Relationships>
</file>

<file path=ppt/slideLayouts/_rels/slideLayout61.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3.xml"/></Relationships>
</file>

<file path=ppt/slideLayouts/_rels/slideLayout62.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4.xml"/></Relationships>
</file>

<file path=ppt/slideLayouts/_rels/slideLayout63.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5.xml"/></Relationships>
</file>

<file path=ppt/slideLayouts/_rels/slideLayout64.xml.rels><?xml version="1.0" encoding="UTF-8" standalone="yes"?>
<Relationships xmlns="http://schemas.openxmlformats.org/package/2006/relationships"><Relationship Id="rId2" Type="http://schemas.openxmlformats.org/officeDocument/2006/relationships/slideMaster" Target="../slideMasters/slideMaster4.xml"/><Relationship Id="rId1" Type="http://schemas.openxmlformats.org/officeDocument/2006/relationships/tags" Target="../tags/tag6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67.xml"/><Relationship Id="rId4" Type="http://schemas.openxmlformats.org/officeDocument/2006/relationships/hyperlink" Target="http://www.drreddys.com/" TargetMode="Externa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4.xml"/><Relationship Id="rId1" Type="http://schemas.openxmlformats.org/officeDocument/2006/relationships/tags" Target="../tags/tag68.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5.xml"/><Relationship Id="rId1" Type="http://schemas.openxmlformats.org/officeDocument/2006/relationships/tags" Target="../tags/tag70.xml"/><Relationship Id="rId4" Type="http://schemas.microsoft.com/office/2007/relationships/hdphoto" Target="../media/hdphoto1.wdp"/></Relationships>
</file>

<file path=ppt/slideLayouts/_rels/slideLayout6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72.xml"/></Relationships>
</file>

<file path=ppt/slideLayouts/_rels/slideLayout7.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7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3.xml"/></Relationships>
</file>

<file path=ppt/slideLayouts/_rels/slideLayout71.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4.xml"/></Relationships>
</file>

<file path=ppt/slideLayouts/_rels/slideLayout72.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5.xml"/></Relationships>
</file>

<file path=ppt/slideLayouts/_rels/slideLayout73.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6.xml"/></Relationships>
</file>

<file path=ppt/slideLayouts/_rels/slideLayout74.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7.xml"/></Relationships>
</file>

<file path=ppt/slideLayouts/_rels/slideLayout75.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8.xml"/></Relationships>
</file>

<file path=ppt/slideLayouts/_rels/slideLayout76.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79.xml"/></Relationships>
</file>

<file path=ppt/slideLayouts/_rels/slideLayout77.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0.xml"/></Relationships>
</file>

<file path=ppt/slideLayouts/_rels/slideLayout78.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1.xml"/></Relationships>
</file>

<file path=ppt/slideLayouts/_rels/slideLayout79.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2.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_rels/slideLayout80.xml.rels><?xml version="1.0" encoding="UTF-8" standalone="yes"?>
<Relationships xmlns="http://schemas.openxmlformats.org/package/2006/relationships"><Relationship Id="rId2" Type="http://schemas.openxmlformats.org/officeDocument/2006/relationships/slideMaster" Target="../slideMasters/slideMaster5.xml"/><Relationship Id="rId1" Type="http://schemas.openxmlformats.org/officeDocument/2006/relationships/tags" Target="../tags/tag8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84.xml"/><Relationship Id="rId4" Type="http://schemas.openxmlformats.org/officeDocument/2006/relationships/hyperlink" Target="http://www.drreddys.com/" TargetMode="Externa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5.xml"/><Relationship Id="rId1" Type="http://schemas.openxmlformats.org/officeDocument/2006/relationships/tags" Target="../tags/tag85.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6.xml"/><Relationship Id="rId1" Type="http://schemas.openxmlformats.org/officeDocument/2006/relationships/tags" Target="../tags/tag87.xml"/><Relationship Id="rId4" Type="http://schemas.microsoft.com/office/2007/relationships/hdphoto" Target="../media/hdphoto1.wdp"/></Relationships>
</file>

<file path=ppt/slideLayouts/_rels/slideLayout8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88.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89.xml"/></Relationships>
</file>

<file path=ppt/slideLayouts/_rels/slideLayout8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0.xml"/></Relationships>
</file>

<file path=ppt/slideLayouts/_rels/slideLayout87.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1.xml"/></Relationships>
</file>

<file path=ppt/slideLayouts/_rels/slideLayout88.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2.xml"/></Relationships>
</file>

<file path=ppt/slideLayouts/_rels/slideLayout89.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4.xml"/></Relationships>
</file>

<file path=ppt/slideLayouts/_rels/slideLayout91.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5.xml"/></Relationships>
</file>

<file path=ppt/slideLayouts/_rels/slideLayout92.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6.xml"/></Relationships>
</file>

<file path=ppt/slideLayouts/_rels/slideLayout93.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7.xml"/></Relationships>
</file>

<file path=ppt/slideLayouts/_rels/slideLayout94.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8.xml"/></Relationships>
</file>

<file path=ppt/slideLayouts/_rels/slideLayout95.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99.xml"/></Relationships>
</file>

<file path=ppt/slideLayouts/_rels/slideLayout96.xml.rels><?xml version="1.0" encoding="UTF-8" standalone="yes"?>
<Relationships xmlns="http://schemas.openxmlformats.org/package/2006/relationships"><Relationship Id="rId2" Type="http://schemas.openxmlformats.org/officeDocument/2006/relationships/slideMaster" Target="../slideMasters/slideMaster6.xml"/><Relationship Id="rId1" Type="http://schemas.openxmlformats.org/officeDocument/2006/relationships/tags" Target="../tags/tag100.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101.xml"/><Relationship Id="rId4" Type="http://schemas.openxmlformats.org/officeDocument/2006/relationships/hyperlink" Target="http://www.drreddys.com/" TargetMode="Externa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Master" Target="../slideMasters/slideMaster6.xml"/><Relationship Id="rId1" Type="http://schemas.openxmlformats.org/officeDocument/2006/relationships/tags" Target="../tags/tag10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3"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2BDAF14C-55C0-4FB7-8670-808BA7F24B13}" type="datetime1">
              <a:rPr lang="en-US" smtClean="0"/>
              <a:t>6/22/23</a:t>
            </a:fld>
            <a:endParaRPr lang="en-US"/>
          </a:p>
        </p:txBody>
      </p:sp>
      <p:sp>
        <p:nvSpPr>
          <p:cNvPr id="4"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5"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426010107"/>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79812FFA-B21C-440A-A740-EA79645E5B9C}"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60214001"/>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AC8B4A33-29D9-4D64-AE63-425D2C2BA11E}"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2"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5" name="Text Placeholder 4"/>
          <p:cNvSpPr>
            <a:spLocks noGrp="1"/>
          </p:cNvSpPr>
          <p:nvPr>
            <p:ph type="body" sz="quarter" idx="20"/>
          </p:nvPr>
        </p:nvSpPr>
        <p:spPr bwMode="gray">
          <a:xfrm>
            <a:off x="323850" y="1276350"/>
            <a:ext cx="4103688" cy="324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6255115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583092E4-502B-416E-BB71-3732066898E2}"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4"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635609461"/>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amp; 2 round Images">
    <p:spTree>
      <p:nvGrpSpPr>
        <p:cNvPr id="1" name=""/>
        <p:cNvGrpSpPr/>
        <p:nvPr/>
      </p:nvGrpSpPr>
      <p:grpSpPr>
        <a:xfrm>
          <a:off x="0" y="0"/>
          <a:ext cx="0" cy="0"/>
          <a:chOff x="0" y="0"/>
          <a:chExt cx="0" cy="0"/>
        </a:xfrm>
      </p:grpSpPr>
      <p:sp>
        <p:nvSpPr>
          <p:cNvPr id="19" name="Picture Placeholder 3"/>
          <p:cNvSpPr>
            <a:spLocks noGrp="1"/>
          </p:cNvSpPr>
          <p:nvPr>
            <p:ph type="pic" sz="quarter" idx="17" hasCustomPrompt="1"/>
          </p:nvPr>
        </p:nvSpPr>
        <p:spPr bwMode="gray">
          <a:xfrm>
            <a:off x="5653244" y="341194"/>
            <a:ext cx="3168000" cy="3168000"/>
          </a:xfrm>
          <a:prstGeom prst="ellipse">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8" name="Picture Placeholder 3"/>
          <p:cNvSpPr>
            <a:spLocks noGrp="1"/>
          </p:cNvSpPr>
          <p:nvPr>
            <p:ph type="pic" sz="quarter" idx="13" hasCustomPrompt="1"/>
          </p:nvPr>
        </p:nvSpPr>
        <p:spPr bwMode="gray">
          <a:xfrm>
            <a:off x="2759570" y="1596153"/>
            <a:ext cx="2376000" cy="2376000"/>
          </a:xfrm>
          <a:prstGeom prst="ellipse">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324003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807390E8-38AC-4F47-9783-402153C140DF}"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23"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accent1"/>
                </a:solidFill>
              </a:defRPr>
            </a:lvl2pPr>
            <a:lvl3pPr marL="0" indent="0" algn="l">
              <a:lnSpc>
                <a:spcPct val="90000"/>
              </a:lnSpc>
              <a:spcBef>
                <a:spcPts val="200"/>
              </a:spcBef>
              <a:spcAft>
                <a:spcPts val="200"/>
              </a:spcAft>
              <a:buNone/>
              <a:defRPr sz="1000" b="0">
                <a:solidFill>
                  <a:schemeClr val="accent1"/>
                </a:solidFill>
              </a:defRPr>
            </a:lvl3pPr>
            <a:lvl4pPr marL="0" indent="0" algn="l">
              <a:lnSpc>
                <a:spcPct val="90000"/>
              </a:lnSpc>
              <a:spcBef>
                <a:spcPts val="200"/>
              </a:spcBef>
              <a:spcAft>
                <a:spcPts val="200"/>
              </a:spcAft>
              <a:buNone/>
              <a:defRPr sz="1000" b="0">
                <a:solidFill>
                  <a:schemeClr val="accent1"/>
                </a:solidFill>
              </a:defRPr>
            </a:lvl4pPr>
            <a:lvl5pPr marL="0" indent="0" algn="l">
              <a:lnSpc>
                <a:spcPct val="90000"/>
              </a:lnSpc>
              <a:spcBef>
                <a:spcPts val="200"/>
              </a:spcBef>
              <a:spcAft>
                <a:spcPts val="200"/>
              </a:spcAft>
              <a:buNone/>
              <a:defRPr sz="1000" b="0">
                <a:solidFill>
                  <a:schemeClr val="accent1"/>
                </a:solidFill>
              </a:defRPr>
            </a:lvl5pPr>
            <a:lvl6pPr marL="0" indent="0">
              <a:lnSpc>
                <a:spcPct val="90000"/>
              </a:lnSpc>
              <a:spcBef>
                <a:spcPts val="200"/>
              </a:spcBef>
              <a:spcAft>
                <a:spcPts val="200"/>
              </a:spcAft>
              <a:buFont typeface="Arial" panose="020B0604020202020204" pitchFamily="34" charset="0"/>
              <a:buNone/>
              <a:defRPr sz="1000" b="0">
                <a:solidFill>
                  <a:schemeClr val="accent1"/>
                </a:solidFill>
              </a:defRPr>
            </a:lvl6pPr>
            <a:lvl7pPr marL="0" indent="0">
              <a:lnSpc>
                <a:spcPct val="90000"/>
              </a:lnSpc>
              <a:spcBef>
                <a:spcPts val="200"/>
              </a:spcBef>
              <a:spcAft>
                <a:spcPts val="200"/>
              </a:spcAft>
              <a:buFont typeface="Arial" panose="020B0604020202020204" pitchFamily="34" charset="0"/>
              <a:buNone/>
              <a:defRPr sz="1000" b="0">
                <a:solidFill>
                  <a:schemeClr val="accent1"/>
                </a:solidFill>
              </a:defRPr>
            </a:lvl7pPr>
            <a:lvl8pPr marL="0" indent="0">
              <a:lnSpc>
                <a:spcPct val="90000"/>
              </a:lnSpc>
              <a:spcBef>
                <a:spcPts val="200"/>
              </a:spcBef>
              <a:spcAft>
                <a:spcPts val="200"/>
              </a:spcAft>
              <a:buFont typeface="Arial" panose="020B0604020202020204" pitchFamily="34" charset="0"/>
              <a:buNone/>
              <a:defRPr sz="1000" b="0">
                <a:solidFill>
                  <a:schemeClr val="accent1"/>
                </a:solidFill>
              </a:defRPr>
            </a:lvl8pPr>
            <a:lvl9pPr marL="0" indent="0">
              <a:lnSpc>
                <a:spcPct val="90000"/>
              </a:lnSpc>
              <a:spcBef>
                <a:spcPts val="200"/>
              </a:spcBef>
              <a:spcAft>
                <a:spcPts val="200"/>
              </a:spcAft>
              <a:buFont typeface="Arial" panose="020B0604020202020204" pitchFamily="34" charset="0"/>
              <a:buNone/>
              <a:defRPr sz="1000" b="0">
                <a:solidFill>
                  <a:schemeClr val="accent1"/>
                </a:solidFill>
              </a:defRPr>
            </a:lvl9pPr>
          </a:lstStyle>
          <a:p>
            <a:pPr lvl="0"/>
            <a:r>
              <a:rPr lang="en-US" dirty="0"/>
              <a:t>Click to edit Master text styles</a:t>
            </a:r>
          </a:p>
          <a:p>
            <a:pPr lvl="1"/>
            <a:r>
              <a:rPr lang="en-US" dirty="0"/>
              <a:t>Second level</a:t>
            </a:r>
          </a:p>
        </p:txBody>
      </p:sp>
      <p:sp>
        <p:nvSpPr>
          <p:cNvPr id="11" name="Text Placeholder 4"/>
          <p:cNvSpPr>
            <a:spLocks noGrp="1"/>
          </p:cNvSpPr>
          <p:nvPr>
            <p:ph type="body" sz="quarter" idx="23"/>
          </p:nvPr>
        </p:nvSpPr>
        <p:spPr>
          <a:xfrm>
            <a:off x="3816506" y="646112"/>
            <a:ext cx="183673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accent1"/>
                </a:solidFill>
              </a:defRPr>
            </a:lvl2pPr>
            <a:lvl3pPr marL="0" indent="0" algn="l">
              <a:lnSpc>
                <a:spcPct val="90000"/>
              </a:lnSpc>
              <a:spcBef>
                <a:spcPts val="200"/>
              </a:spcBef>
              <a:spcAft>
                <a:spcPts val="200"/>
              </a:spcAft>
              <a:buNone/>
              <a:defRPr sz="1000" b="0">
                <a:solidFill>
                  <a:schemeClr val="accent1"/>
                </a:solidFill>
              </a:defRPr>
            </a:lvl3pPr>
            <a:lvl4pPr marL="0" indent="0" algn="l">
              <a:lnSpc>
                <a:spcPct val="90000"/>
              </a:lnSpc>
              <a:spcBef>
                <a:spcPts val="200"/>
              </a:spcBef>
              <a:spcAft>
                <a:spcPts val="200"/>
              </a:spcAft>
              <a:buNone/>
              <a:defRPr sz="1000" b="0">
                <a:solidFill>
                  <a:schemeClr val="accent1"/>
                </a:solidFill>
              </a:defRPr>
            </a:lvl4pPr>
            <a:lvl5pPr marL="0" indent="0" algn="l">
              <a:lnSpc>
                <a:spcPct val="90000"/>
              </a:lnSpc>
              <a:spcBef>
                <a:spcPts val="200"/>
              </a:spcBef>
              <a:spcAft>
                <a:spcPts val="200"/>
              </a:spcAft>
              <a:buNone/>
              <a:defRPr sz="1000" b="0">
                <a:solidFill>
                  <a:schemeClr val="accent1"/>
                </a:solidFill>
              </a:defRPr>
            </a:lvl5pPr>
            <a:lvl6pPr marL="0" indent="0">
              <a:lnSpc>
                <a:spcPct val="90000"/>
              </a:lnSpc>
              <a:spcBef>
                <a:spcPts val="200"/>
              </a:spcBef>
              <a:spcAft>
                <a:spcPts val="200"/>
              </a:spcAft>
              <a:buFont typeface="Arial" panose="020B0604020202020204" pitchFamily="34" charset="0"/>
              <a:buNone/>
              <a:defRPr sz="1000" b="0">
                <a:solidFill>
                  <a:schemeClr val="accent1"/>
                </a:solidFill>
              </a:defRPr>
            </a:lvl6pPr>
            <a:lvl7pPr marL="0" indent="0">
              <a:lnSpc>
                <a:spcPct val="90000"/>
              </a:lnSpc>
              <a:spcBef>
                <a:spcPts val="200"/>
              </a:spcBef>
              <a:spcAft>
                <a:spcPts val="200"/>
              </a:spcAft>
              <a:buFont typeface="Arial" panose="020B0604020202020204" pitchFamily="34" charset="0"/>
              <a:buNone/>
              <a:defRPr sz="1000" b="0">
                <a:solidFill>
                  <a:schemeClr val="accent1"/>
                </a:solidFill>
              </a:defRPr>
            </a:lvl7pPr>
            <a:lvl8pPr marL="0" indent="0">
              <a:lnSpc>
                <a:spcPct val="90000"/>
              </a:lnSpc>
              <a:spcBef>
                <a:spcPts val="200"/>
              </a:spcBef>
              <a:spcAft>
                <a:spcPts val="200"/>
              </a:spcAft>
              <a:buFont typeface="Arial" panose="020B0604020202020204" pitchFamily="34" charset="0"/>
              <a:buNone/>
              <a:defRPr sz="1000" b="0">
                <a:solidFill>
                  <a:schemeClr val="accent1"/>
                </a:solidFill>
              </a:defRPr>
            </a:lvl8pPr>
            <a:lvl9pPr marL="0" indent="0">
              <a:lnSpc>
                <a:spcPct val="90000"/>
              </a:lnSpc>
              <a:spcBef>
                <a:spcPts val="200"/>
              </a:spcBef>
              <a:spcAft>
                <a:spcPts val="200"/>
              </a:spcAft>
              <a:buFont typeface="Arial" panose="020B0604020202020204" pitchFamily="34" charset="0"/>
              <a:buNone/>
              <a:defRPr sz="1000" b="0">
                <a:solidFill>
                  <a:schemeClr val="accent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682473156"/>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4F1F5FBD-27FC-4163-A1A3-A182CCE72DD4}"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9223437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1DAB84EA-0DE7-42BE-BB40-84BC121DC46D}"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35379019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pPr lvl="0"/>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images</a:t>
            </a:r>
            <a:endParaRPr lang="en-US" dirty="0"/>
          </a:p>
        </p:txBody>
      </p:sp>
      <p:sp>
        <p:nvSpPr>
          <p:cNvPr id="9"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4940080B-7CF8-4FEA-96C3-146AF1F5E67F}"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12448563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105397C-FA20-4C56-CC67-F5544EDA473E}"/>
              </a:ext>
            </a:extLst>
          </p:cNvPr>
          <p:cNvSpPr>
            <a:spLocks noGrp="1"/>
          </p:cNvSpPr>
          <p:nvPr>
            <p:ph type="dt" sz="half" idx="10"/>
          </p:nvPr>
        </p:nvSpPr>
        <p:spPr/>
        <p:txBody>
          <a:bodyPr/>
          <a:lstStyle/>
          <a:p>
            <a:fld id="{D3F43F86-31BB-46DD-8468-836AE2C77747}" type="datetimeFigureOut">
              <a:rPr lang="en-IN" smtClean="0"/>
              <a:t>22/06/23</a:t>
            </a:fld>
            <a:endParaRPr lang="en-IN" dirty="0"/>
          </a:p>
        </p:txBody>
      </p:sp>
      <p:sp>
        <p:nvSpPr>
          <p:cNvPr id="3" name="Footer Placeholder 2">
            <a:extLst>
              <a:ext uri="{FF2B5EF4-FFF2-40B4-BE49-F238E27FC236}">
                <a16:creationId xmlns:a16="http://schemas.microsoft.com/office/drawing/2014/main" id="{54484456-00DD-5EC9-04B8-C600F79F8B7E}"/>
              </a:ext>
            </a:extLst>
          </p:cNvPr>
          <p:cNvSpPr>
            <a:spLocks noGrp="1"/>
          </p:cNvSpPr>
          <p:nvPr>
            <p:ph type="ftr" sz="quarter" idx="11"/>
          </p:nvPr>
        </p:nvSpPr>
        <p:spPr/>
        <p:txBody>
          <a:bodyPr/>
          <a:lstStyle/>
          <a:p>
            <a:endParaRPr lang="en-IN" dirty="0"/>
          </a:p>
        </p:txBody>
      </p:sp>
      <p:sp>
        <p:nvSpPr>
          <p:cNvPr id="4" name="Slide Number Placeholder 3">
            <a:extLst>
              <a:ext uri="{FF2B5EF4-FFF2-40B4-BE49-F238E27FC236}">
                <a16:creationId xmlns:a16="http://schemas.microsoft.com/office/drawing/2014/main" id="{6167DC78-AD60-8457-E79B-B15CF0D8F428}"/>
              </a:ext>
            </a:extLst>
          </p:cNvPr>
          <p:cNvSpPr>
            <a:spLocks noGrp="1"/>
          </p:cNvSpPr>
          <p:nvPr>
            <p:ph type="sldNum" sz="quarter" idx="12"/>
          </p:nvPr>
        </p:nvSpPr>
        <p:spPr/>
        <p:txBody>
          <a:bodyPr/>
          <a:lstStyle/>
          <a:p>
            <a:fld id="{838132F8-C0B8-469B-82D4-CA740FE99D76}" type="slidenum">
              <a:rPr lang="en-IN" smtClean="0"/>
              <a:t>‹#›</a:t>
            </a:fld>
            <a:endParaRPr lang="en-IN" dirty="0"/>
          </a:p>
        </p:txBody>
      </p:sp>
    </p:spTree>
    <p:extLst>
      <p:ext uri="{BB962C8B-B14F-4D97-AF65-F5344CB8AC3E}">
        <p14:creationId xmlns:p14="http://schemas.microsoft.com/office/powerpoint/2010/main" val="40679672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0" name="Rectangle 19"/>
          <p:cNvSpPr/>
          <p:nvPr userDrawn="1"/>
        </p:nvSpPr>
        <p:spPr>
          <a:xfrm>
            <a:off x="1" y="4980975"/>
            <a:ext cx="9171692" cy="171691"/>
          </a:xfrm>
          <a:prstGeom prst="rect">
            <a:avLst/>
          </a:prstGeom>
          <a:solidFill>
            <a:srgbClr val="5225B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sz="1013" dirty="0">
              <a:solidFill>
                <a:prstClr val="white"/>
              </a:solidFill>
            </a:endParaRPr>
          </a:p>
        </p:txBody>
      </p:sp>
      <p:sp>
        <p:nvSpPr>
          <p:cNvPr id="21" name="TextBox 20"/>
          <p:cNvSpPr txBox="1"/>
          <p:nvPr userDrawn="1"/>
        </p:nvSpPr>
        <p:spPr>
          <a:xfrm>
            <a:off x="8819835" y="4981350"/>
            <a:ext cx="302255" cy="110145"/>
          </a:xfrm>
          <a:prstGeom prst="rect">
            <a:avLst/>
          </a:prstGeom>
          <a:noFill/>
        </p:spPr>
        <p:txBody>
          <a:bodyPr wrap="square" lIns="20250" tIns="20250" rIns="20250" bIns="20250" rtlCol="0">
            <a:spAutoFit/>
          </a:bodyPr>
          <a:lstStyle/>
          <a:p>
            <a:pPr algn="r"/>
            <a:fld id="{D114361A-9650-4567-A504-D3079934A09B}" type="slidenum">
              <a:rPr lang="en-IN" sz="450">
                <a:solidFill>
                  <a:prstClr val="white"/>
                </a:solidFill>
              </a:rPr>
              <a:pPr algn="r"/>
              <a:t>‹#›</a:t>
            </a:fld>
            <a:endParaRPr lang="en-IN" sz="450" dirty="0">
              <a:solidFill>
                <a:prstClr val="white"/>
              </a:solidFill>
            </a:endParaRPr>
          </a:p>
        </p:txBody>
      </p:sp>
      <p:sp>
        <p:nvSpPr>
          <p:cNvPr id="7" name="Text Box 20"/>
          <p:cNvSpPr txBox="1">
            <a:spLocks noChangeArrowheads="1"/>
          </p:cNvSpPr>
          <p:nvPr userDrawn="1"/>
        </p:nvSpPr>
        <p:spPr bwMode="auto">
          <a:xfrm>
            <a:off x="6061892" y="4995257"/>
            <a:ext cx="2905665" cy="140872"/>
          </a:xfrm>
          <a:prstGeom prst="rect">
            <a:avLst/>
          </a:prstGeom>
          <a:noFill/>
          <a:ln>
            <a:noFill/>
          </a:ln>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algn="r">
              <a:lnSpc>
                <a:spcPct val="80000"/>
              </a:lnSpc>
              <a:spcBef>
                <a:spcPct val="50000"/>
              </a:spcBef>
              <a:defRPr/>
            </a:pPr>
            <a:r>
              <a:rPr lang="en-US" sz="394" dirty="0">
                <a:solidFill>
                  <a:prstClr val="white"/>
                </a:solidFill>
              </a:rPr>
              <a:t>Dr. Reddy’s Laboratories Ltd. </a:t>
            </a:r>
          </a:p>
        </p:txBody>
      </p:sp>
      <p:sp>
        <p:nvSpPr>
          <p:cNvPr id="8" name="Title Placeholder 1"/>
          <p:cNvSpPr>
            <a:spLocks noGrp="1"/>
          </p:cNvSpPr>
          <p:nvPr>
            <p:ph type="title"/>
            <p:custDataLst>
              <p:tags r:id="rId1"/>
            </p:custDataLst>
          </p:nvPr>
        </p:nvSpPr>
        <p:spPr bwMode="auto">
          <a:xfrm>
            <a:off x="219392" y="120934"/>
            <a:ext cx="8399836" cy="446484"/>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dirty="0"/>
              <a:t>Click to edit Master title style</a:t>
            </a:r>
          </a:p>
        </p:txBody>
      </p:sp>
      <p:cxnSp>
        <p:nvCxnSpPr>
          <p:cNvPr id="10" name="Straight Connector 9"/>
          <p:cNvCxnSpPr/>
          <p:nvPr userDrawn="1"/>
        </p:nvCxnSpPr>
        <p:spPr>
          <a:xfrm>
            <a:off x="219392" y="587816"/>
            <a:ext cx="8453485" cy="0"/>
          </a:xfrm>
          <a:prstGeom prst="line">
            <a:avLst/>
          </a:prstGeom>
          <a:ln w="12700">
            <a:solidFill>
              <a:srgbClr val="5225B5"/>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43761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D0395947-0C4A-4D99-B1B3-B048D81E0E56}"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431798609"/>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10"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843532AC-5C6E-48ED-9C2D-72CE0CAA70EB}" type="datetime1">
              <a:rPr lang="en-US" smtClean="0"/>
              <a:t>6/22/23</a:t>
            </a:fld>
            <a:endParaRPr lang="en-US"/>
          </a:p>
        </p:txBody>
      </p:sp>
      <p:sp>
        <p:nvSpPr>
          <p:cNvPr id="12"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3"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559154959"/>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7"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610ECAB1-3030-46E4-B230-86448E7590CF}" type="datetime1">
              <a:rPr lang="en-US" smtClean="0"/>
              <a:t>6/22/23</a:t>
            </a:fld>
            <a:endParaRPr lang="en-US"/>
          </a:p>
        </p:txBody>
      </p:sp>
      <p:sp>
        <p:nvSpPr>
          <p:cNvPr id="8"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60823273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ntent">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sp>
        <p:nvSpPr>
          <p:cNvPr id="7"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5C8BBDEF-2DC1-4750-B3B2-55BC79A366B0}"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448003410"/>
      </p:ext>
    </p:extLst>
  </p:cSld>
  <p:clrMapOvr>
    <a:masterClrMapping/>
  </p:clrMapOvr>
  <p:transition spd="med">
    <p:push dir="u"/>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1F4AB256-EB6B-4C1B-86EF-F24405B35844}"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en-US" dirty="0"/>
          </a:p>
        </p:txBody>
      </p:sp>
    </p:spTree>
    <p:custDataLst>
      <p:tags r:id="rId1"/>
    </p:custDataLst>
    <p:extLst>
      <p:ext uri="{BB962C8B-B14F-4D97-AF65-F5344CB8AC3E}">
        <p14:creationId xmlns:p14="http://schemas.microsoft.com/office/powerpoint/2010/main" val="923227089"/>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373D06AB-66FA-45D9-B9B1-4D77C73D29CD}"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224779940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3" name="Rectangle 2"/>
          <p:cNvSpPr/>
          <p:nvPr userDrawn="1"/>
        </p:nvSpPr>
        <p:spPr bwMode="gray">
          <a:xfrm>
            <a:off x="6767513" y="0"/>
            <a:ext cx="237648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6767513" y="0"/>
            <a:ext cx="2376487"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F3ED177E-D72F-4503-BA38-AFAF2EE69C99}"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5" name="Text Placeholder 10"/>
          <p:cNvSpPr>
            <a:spLocks noGrp="1"/>
          </p:cNvSpPr>
          <p:nvPr>
            <p:ph type="body" sz="quarter" idx="18" hasCustomPrompt="1"/>
          </p:nvPr>
        </p:nvSpPr>
        <p:spPr bwMode="gray">
          <a:xfrm>
            <a:off x="6492662" y="4078323"/>
            <a:ext cx="542892" cy="542893"/>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6"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7"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1788058733"/>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1" name="Rectangle 10"/>
          <p:cNvSpPr/>
          <p:nvPr userDrawn="1"/>
        </p:nvSpPr>
        <p:spPr bwMode="gray">
          <a:xfrm>
            <a:off x="4572001"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4572000" y="0"/>
            <a:ext cx="4572000"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3"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4"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3" name="Date Placeholder 2"/>
          <p:cNvSpPr>
            <a:spLocks noGrp="1"/>
          </p:cNvSpPr>
          <p:nvPr>
            <p:ph type="dt" sz="half" idx="22"/>
          </p:nvPr>
        </p:nvSpPr>
        <p:spPr bwMode="gray"/>
        <p:txBody>
          <a:bodyPr/>
          <a:lstStyle>
            <a:lvl1pPr>
              <a:defRPr>
                <a:solidFill>
                  <a:schemeClr val="tx1"/>
                </a:solidFill>
              </a:defRPr>
            </a:lvl1pPr>
          </a:lstStyle>
          <a:p>
            <a:fld id="{1D78020A-04C2-40F2-8551-A8E2FC3A5915}" type="datetime1">
              <a:rPr lang="en-US" smtClean="0"/>
              <a:t>6/22/23</a:t>
            </a:fld>
            <a:endParaRPr lang="en-US"/>
          </a:p>
        </p:txBody>
      </p:sp>
      <p:sp>
        <p:nvSpPr>
          <p:cNvPr id="8" name="Footer Placeholder 7"/>
          <p:cNvSpPr>
            <a:spLocks noGrp="1"/>
          </p:cNvSpPr>
          <p:nvPr>
            <p:ph type="ftr" sz="quarter" idx="23"/>
          </p:nvPr>
        </p:nvSpPr>
        <p:spPr bwMode="gray"/>
        <p:txBody>
          <a:bodyPr/>
          <a:lstStyle>
            <a:lvl1pPr>
              <a:defRPr>
                <a:solidFill>
                  <a:schemeClr val="tx1"/>
                </a:solidFill>
              </a:defRPr>
            </a:lvl1pPr>
          </a:lstStyle>
          <a:p>
            <a:r>
              <a:rPr lang="en-US"/>
              <a:t>Title of the presentation</a:t>
            </a:r>
          </a:p>
        </p:txBody>
      </p:sp>
      <p:sp>
        <p:nvSpPr>
          <p:cNvPr id="9" name="Slide Number Placeholder 8"/>
          <p:cNvSpPr>
            <a:spLocks noGrp="1"/>
          </p:cNvSpPr>
          <p:nvPr>
            <p:ph type="sldNum" sz="quarter" idx="24"/>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733252092"/>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1" name="Rectangle 10"/>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2"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6095AA36-821A-4977-8436-29C8F5740639}"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3144753507"/>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8" name="Rectangle 7"/>
          <p:cNvSpPr/>
          <p:nvPr userDrawn="1"/>
        </p:nvSpPr>
        <p:spPr>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tx1"/>
                </a:solidFill>
              </a:defRPr>
            </a:lvl1pPr>
          </a:lstStyle>
          <a:p>
            <a:fld id="{9D8FD7EF-A361-45C2-84F0-F87C373439C0}"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9304542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16B28F82-EFB1-4555-AACC-5A7B650C598B}"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4436750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0"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350AE2FE-97DF-4E12-96D7-06347BF5F248}"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5" name="Text Placeholder 4"/>
          <p:cNvSpPr>
            <a:spLocks noGrp="1"/>
          </p:cNvSpPr>
          <p:nvPr>
            <p:ph type="body" sz="quarter" idx="20"/>
          </p:nvPr>
        </p:nvSpPr>
        <p:spPr bwMode="gray">
          <a:xfrm>
            <a:off x="323850" y="1276350"/>
            <a:ext cx="4103688" cy="324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724781981"/>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sp>
        <p:nvSpPr>
          <p:cNvPr id="11"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5D5E1061-CA30-4BA7-9D4A-35AA00C33585}" type="datetime1">
              <a:rPr lang="en-US" smtClean="0"/>
              <a:t>6/22/23</a:t>
            </a:fld>
            <a:endParaRPr lang="en-US"/>
          </a:p>
        </p:txBody>
      </p:sp>
      <p:sp>
        <p:nvSpPr>
          <p:cNvPr id="7"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8"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786544625"/>
      </p:ext>
    </p:extLst>
  </p:cSld>
  <p:clrMapOvr>
    <a:masterClrMapping/>
  </p:clrMapOvr>
  <p:transition spd="med">
    <p:push dir="u"/>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B8BBEA06-7C2A-4C24-9397-328F3C04EBF9}"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3"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27120227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ext &amp; 2 round Images">
    <p:spTree>
      <p:nvGrpSpPr>
        <p:cNvPr id="1" name=""/>
        <p:cNvGrpSpPr/>
        <p:nvPr/>
      </p:nvGrpSpPr>
      <p:grpSpPr>
        <a:xfrm>
          <a:off x="0" y="0"/>
          <a:ext cx="0" cy="0"/>
          <a:chOff x="0" y="0"/>
          <a:chExt cx="0" cy="0"/>
        </a:xfrm>
      </p:grpSpPr>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5A8EF612-7F9F-4053-9BEB-408A190A3F05}"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14" name="Picture Placeholder 3"/>
          <p:cNvSpPr>
            <a:spLocks noGrp="1"/>
          </p:cNvSpPr>
          <p:nvPr>
            <p:ph type="pic" sz="quarter" idx="17" hasCustomPrompt="1"/>
          </p:nvPr>
        </p:nvSpPr>
        <p:spPr bwMode="gray">
          <a:xfrm>
            <a:off x="5653244" y="341194"/>
            <a:ext cx="3168000" cy="3168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7" name="Picture Placeholder 3"/>
          <p:cNvSpPr>
            <a:spLocks noGrp="1"/>
          </p:cNvSpPr>
          <p:nvPr>
            <p:ph type="pic" sz="quarter" idx="13" hasCustomPrompt="1"/>
          </p:nvPr>
        </p:nvSpPr>
        <p:spPr bwMode="gray">
          <a:xfrm>
            <a:off x="2759570" y="1596153"/>
            <a:ext cx="2376000" cy="2376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1"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bg1"/>
                </a:solidFill>
              </a:defRPr>
            </a:lvl2pPr>
            <a:lvl3pPr marL="0" indent="0" algn="l">
              <a:lnSpc>
                <a:spcPct val="90000"/>
              </a:lnSpc>
              <a:spcBef>
                <a:spcPts val="200"/>
              </a:spcBef>
              <a:spcAft>
                <a:spcPts val="200"/>
              </a:spcAft>
              <a:buNone/>
              <a:defRPr sz="1000" b="0">
                <a:solidFill>
                  <a:schemeClr val="bg1"/>
                </a:solidFill>
              </a:defRPr>
            </a:lvl3pPr>
            <a:lvl4pPr marL="0" indent="0" algn="l">
              <a:lnSpc>
                <a:spcPct val="90000"/>
              </a:lnSpc>
              <a:spcBef>
                <a:spcPts val="200"/>
              </a:spcBef>
              <a:spcAft>
                <a:spcPts val="200"/>
              </a:spcAft>
              <a:buNone/>
              <a:defRPr sz="1000" b="0">
                <a:solidFill>
                  <a:schemeClr val="bg1"/>
                </a:solidFill>
              </a:defRPr>
            </a:lvl4pPr>
            <a:lvl5pPr marL="0" indent="0" algn="l">
              <a:lnSpc>
                <a:spcPct val="90000"/>
              </a:lnSpc>
              <a:spcBef>
                <a:spcPts val="200"/>
              </a:spcBef>
              <a:spcAft>
                <a:spcPts val="200"/>
              </a:spcAft>
              <a:buNone/>
              <a:defRPr sz="1000" b="0">
                <a:solidFill>
                  <a:schemeClr val="bg1"/>
                </a:solidFill>
              </a:defRPr>
            </a:lvl5pPr>
            <a:lvl6pPr marL="0" indent="0">
              <a:lnSpc>
                <a:spcPct val="90000"/>
              </a:lnSpc>
              <a:spcBef>
                <a:spcPts val="200"/>
              </a:spcBef>
              <a:spcAft>
                <a:spcPts val="200"/>
              </a:spcAft>
              <a:buFont typeface="Arial" panose="020B0604020202020204" pitchFamily="34" charset="0"/>
              <a:buNone/>
              <a:defRPr sz="1000" b="0">
                <a:solidFill>
                  <a:schemeClr val="bg1"/>
                </a:solidFill>
              </a:defRPr>
            </a:lvl6pPr>
            <a:lvl7pPr marL="0" indent="0">
              <a:lnSpc>
                <a:spcPct val="90000"/>
              </a:lnSpc>
              <a:spcBef>
                <a:spcPts val="200"/>
              </a:spcBef>
              <a:spcAft>
                <a:spcPts val="200"/>
              </a:spcAft>
              <a:buFont typeface="Arial" panose="020B0604020202020204" pitchFamily="34" charset="0"/>
              <a:buNone/>
              <a:defRPr sz="1000" b="0">
                <a:solidFill>
                  <a:schemeClr val="bg1"/>
                </a:solidFill>
              </a:defRPr>
            </a:lvl7pPr>
            <a:lvl8pPr marL="0" indent="0">
              <a:lnSpc>
                <a:spcPct val="90000"/>
              </a:lnSpc>
              <a:spcBef>
                <a:spcPts val="200"/>
              </a:spcBef>
              <a:spcAft>
                <a:spcPts val="200"/>
              </a:spcAft>
              <a:buFont typeface="Arial" panose="020B0604020202020204" pitchFamily="34" charset="0"/>
              <a:buNone/>
              <a:defRPr sz="1000" b="0">
                <a:solidFill>
                  <a:schemeClr val="bg1"/>
                </a:solidFill>
              </a:defRPr>
            </a:lvl8pPr>
            <a:lvl9pPr marL="0" indent="0">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
        <p:nvSpPr>
          <p:cNvPr id="22" name="Text Placeholder 4"/>
          <p:cNvSpPr>
            <a:spLocks noGrp="1"/>
          </p:cNvSpPr>
          <p:nvPr>
            <p:ph type="body" sz="quarter" idx="24"/>
          </p:nvPr>
        </p:nvSpPr>
        <p:spPr>
          <a:xfrm>
            <a:off x="3816506" y="646111"/>
            <a:ext cx="184815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bg1"/>
                </a:solidFill>
              </a:defRPr>
            </a:lvl2pPr>
            <a:lvl3pPr marL="0" indent="0" algn="r">
              <a:lnSpc>
                <a:spcPct val="90000"/>
              </a:lnSpc>
              <a:spcBef>
                <a:spcPts val="200"/>
              </a:spcBef>
              <a:spcAft>
                <a:spcPts val="200"/>
              </a:spcAft>
              <a:buNone/>
              <a:defRPr sz="1000" b="0">
                <a:solidFill>
                  <a:schemeClr val="bg1"/>
                </a:solidFill>
              </a:defRPr>
            </a:lvl3pPr>
            <a:lvl4pPr marL="0" indent="0" algn="r">
              <a:lnSpc>
                <a:spcPct val="90000"/>
              </a:lnSpc>
              <a:spcBef>
                <a:spcPts val="200"/>
              </a:spcBef>
              <a:spcAft>
                <a:spcPts val="200"/>
              </a:spcAft>
              <a:buNone/>
              <a:defRPr sz="1000" b="0">
                <a:solidFill>
                  <a:schemeClr val="bg1"/>
                </a:solidFill>
              </a:defRPr>
            </a:lvl4pPr>
            <a:lvl5pPr marL="0" indent="0" algn="r">
              <a:lnSpc>
                <a:spcPct val="90000"/>
              </a:lnSpc>
              <a:spcBef>
                <a:spcPts val="200"/>
              </a:spcBef>
              <a:spcAft>
                <a:spcPts val="200"/>
              </a:spcAft>
              <a:buNone/>
              <a:defRPr sz="1000" b="0">
                <a:solidFill>
                  <a:schemeClr val="bg1"/>
                </a:solidFill>
              </a:defRPr>
            </a:lvl5pPr>
            <a:lvl6pPr marL="0" indent="0" algn="r">
              <a:lnSpc>
                <a:spcPct val="90000"/>
              </a:lnSpc>
              <a:spcBef>
                <a:spcPts val="200"/>
              </a:spcBef>
              <a:spcAft>
                <a:spcPts val="200"/>
              </a:spcAft>
              <a:buFont typeface="Arial" panose="020B0604020202020204" pitchFamily="34" charset="0"/>
              <a:buNone/>
              <a:defRPr sz="1000" b="0">
                <a:solidFill>
                  <a:schemeClr val="bg1"/>
                </a:solidFill>
              </a:defRPr>
            </a:lvl6pPr>
            <a:lvl7pPr marL="0" indent="0" algn="r">
              <a:lnSpc>
                <a:spcPct val="90000"/>
              </a:lnSpc>
              <a:spcBef>
                <a:spcPts val="200"/>
              </a:spcBef>
              <a:spcAft>
                <a:spcPts val="200"/>
              </a:spcAft>
              <a:buFont typeface="Arial" panose="020B0604020202020204" pitchFamily="34" charset="0"/>
              <a:buNone/>
              <a:defRPr sz="1000" b="0">
                <a:solidFill>
                  <a:schemeClr val="bg1"/>
                </a:solidFill>
              </a:defRPr>
            </a:lvl7pPr>
            <a:lvl8pPr marL="0" indent="0" algn="r">
              <a:lnSpc>
                <a:spcPct val="90000"/>
              </a:lnSpc>
              <a:spcBef>
                <a:spcPts val="200"/>
              </a:spcBef>
              <a:spcAft>
                <a:spcPts val="200"/>
              </a:spcAft>
              <a:buFont typeface="Arial" panose="020B0604020202020204" pitchFamily="34" charset="0"/>
              <a:buNone/>
              <a:defRPr sz="1000" b="0">
                <a:solidFill>
                  <a:schemeClr val="bg1"/>
                </a:solidFill>
              </a:defRPr>
            </a:lvl8pPr>
            <a:lvl9pPr marL="0" indent="0" algn="r">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3204811004"/>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4C954A8B-17D2-45D2-A2D7-8F2622384A5D}"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876178917"/>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ntact Slide">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93B27D99-092F-4CEC-91CF-2DD243C43F99}"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060048182"/>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Slide">
    <p:bg bwMode="lt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9"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C5BF03B6-9BCD-41CF-807E-97C13FAE5FD4}"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9501668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0692868D-2C0C-4AE9-A916-F68F1C14F418}"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23494942"/>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7"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70CD85F0-4B17-4382-BA3C-94AD6E0EBE0A}" type="datetime1">
              <a:rPr lang="en-US" smtClean="0"/>
              <a:t>6/22/23</a:t>
            </a:fld>
            <a:endParaRPr lang="en-US"/>
          </a:p>
        </p:txBody>
      </p:sp>
      <p:sp>
        <p:nvSpPr>
          <p:cNvPr id="8"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7507330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ntent">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sp>
        <p:nvSpPr>
          <p:cNvPr id="7"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92B36136-E4F1-4FDD-8CC4-05507599C94E}"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847613916"/>
      </p:ext>
    </p:extLst>
  </p:cSld>
  <p:clrMapOvr>
    <a:masterClrMapping/>
  </p:clrMapOvr>
  <p:transition spd="med">
    <p:push dir="u"/>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8ED0B122-DEF9-4DA4-98E7-E556492EFC09}"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de-DE" dirty="0"/>
          </a:p>
        </p:txBody>
      </p:sp>
    </p:spTree>
    <p:custDataLst>
      <p:tags r:id="rId1"/>
    </p:custDataLst>
    <p:extLst>
      <p:ext uri="{BB962C8B-B14F-4D97-AF65-F5344CB8AC3E}">
        <p14:creationId xmlns:p14="http://schemas.microsoft.com/office/powerpoint/2010/main" val="795402004"/>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C7C1209E-C9B9-47AF-8292-2006FEE9D8D5}"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2428378389"/>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1B26A9AC-32EF-4C29-A2D7-C4503E40BA63}"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en-US" dirty="0"/>
          </a:p>
        </p:txBody>
      </p:sp>
    </p:spTree>
    <p:extLst>
      <p:ext uri="{BB962C8B-B14F-4D97-AF65-F5344CB8AC3E}">
        <p14:creationId xmlns:p14="http://schemas.microsoft.com/office/powerpoint/2010/main" val="2349370759"/>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3" name="Rectangle 2"/>
          <p:cNvSpPr/>
          <p:nvPr userDrawn="1"/>
        </p:nvSpPr>
        <p:spPr bwMode="gray">
          <a:xfrm>
            <a:off x="6767513" y="0"/>
            <a:ext cx="237648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6767513" y="0"/>
            <a:ext cx="2376487"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54F3669F-95DC-4FC1-AB6C-501D527F995B}"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5" name="Text Placeholder 10"/>
          <p:cNvSpPr>
            <a:spLocks noGrp="1"/>
          </p:cNvSpPr>
          <p:nvPr>
            <p:ph type="body" sz="quarter" idx="18" hasCustomPrompt="1"/>
          </p:nvPr>
        </p:nvSpPr>
        <p:spPr bwMode="gray">
          <a:xfrm>
            <a:off x="6492662" y="4078323"/>
            <a:ext cx="542892" cy="542893"/>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6"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7"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877298439"/>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1" name="Rectangle 10"/>
          <p:cNvSpPr/>
          <p:nvPr userDrawn="1"/>
        </p:nvSpPr>
        <p:spPr bwMode="gray">
          <a:xfrm>
            <a:off x="4572001"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4572000" y="0"/>
            <a:ext cx="4572000"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3"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4"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3" name="Date Placeholder 2"/>
          <p:cNvSpPr>
            <a:spLocks noGrp="1"/>
          </p:cNvSpPr>
          <p:nvPr>
            <p:ph type="dt" sz="half" idx="22"/>
          </p:nvPr>
        </p:nvSpPr>
        <p:spPr bwMode="gray"/>
        <p:txBody>
          <a:bodyPr/>
          <a:lstStyle>
            <a:lvl1pPr>
              <a:defRPr>
                <a:solidFill>
                  <a:schemeClr val="tx1"/>
                </a:solidFill>
              </a:defRPr>
            </a:lvl1pPr>
          </a:lstStyle>
          <a:p>
            <a:fld id="{0F5EA797-2C8B-4005-BF60-70FEB6E6BBD7}" type="datetime1">
              <a:rPr lang="en-US" smtClean="0"/>
              <a:t>6/22/23</a:t>
            </a:fld>
            <a:endParaRPr lang="en-US"/>
          </a:p>
        </p:txBody>
      </p:sp>
      <p:sp>
        <p:nvSpPr>
          <p:cNvPr id="8" name="Footer Placeholder 7"/>
          <p:cNvSpPr>
            <a:spLocks noGrp="1"/>
          </p:cNvSpPr>
          <p:nvPr>
            <p:ph type="ftr" sz="quarter" idx="23"/>
          </p:nvPr>
        </p:nvSpPr>
        <p:spPr bwMode="gray"/>
        <p:txBody>
          <a:bodyPr/>
          <a:lstStyle>
            <a:lvl1pPr>
              <a:defRPr>
                <a:solidFill>
                  <a:schemeClr val="tx1"/>
                </a:solidFill>
              </a:defRPr>
            </a:lvl1pPr>
          </a:lstStyle>
          <a:p>
            <a:r>
              <a:rPr lang="en-US"/>
              <a:t>Title of the presentation</a:t>
            </a:r>
          </a:p>
        </p:txBody>
      </p:sp>
      <p:sp>
        <p:nvSpPr>
          <p:cNvPr id="9" name="Slide Number Placeholder 8"/>
          <p:cNvSpPr>
            <a:spLocks noGrp="1"/>
          </p:cNvSpPr>
          <p:nvPr>
            <p:ph type="sldNum" sz="quarter" idx="24"/>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996013757"/>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1" name="Rectangle 10"/>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2"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B3DE922A-D7BB-49B1-AC9D-A68AF1E4A676}"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658001536"/>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8" name="Rectangle 7"/>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tx1"/>
                </a:solidFill>
              </a:defRPr>
            </a:lvl1pPr>
          </a:lstStyle>
          <a:p>
            <a:fld id="{5315B767-7AE0-460C-BFE2-3B27E47BF434}"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656077141"/>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A947DBDC-EC99-4828-B2A0-4C0136043290}"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887506548"/>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0"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696B99D3-AD23-41B1-9CD8-E1E44642C0D7}"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5" name="Text Placeholder 4"/>
          <p:cNvSpPr>
            <a:spLocks noGrp="1"/>
          </p:cNvSpPr>
          <p:nvPr>
            <p:ph type="body" sz="quarter" idx="20"/>
          </p:nvPr>
        </p:nvSpPr>
        <p:spPr bwMode="gray">
          <a:xfrm>
            <a:off x="323850" y="1276350"/>
            <a:ext cx="4103688" cy="324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08199196"/>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16267A61-6732-490F-A183-ABEE19C27845}"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3"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199635064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amp; 2 round Images">
    <p:spTree>
      <p:nvGrpSpPr>
        <p:cNvPr id="1" name=""/>
        <p:cNvGrpSpPr/>
        <p:nvPr/>
      </p:nvGrpSpPr>
      <p:grpSpPr>
        <a:xfrm>
          <a:off x="0" y="0"/>
          <a:ext cx="0" cy="0"/>
          <a:chOff x="0" y="0"/>
          <a:chExt cx="0" cy="0"/>
        </a:xfrm>
      </p:grpSpPr>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CFC5A10F-4169-4AC0-B31B-C1E7508D308A}"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14" name="Picture Placeholder 3"/>
          <p:cNvSpPr>
            <a:spLocks noGrp="1"/>
          </p:cNvSpPr>
          <p:nvPr>
            <p:ph type="pic" sz="quarter" idx="17" hasCustomPrompt="1"/>
          </p:nvPr>
        </p:nvSpPr>
        <p:spPr bwMode="gray">
          <a:xfrm>
            <a:off x="5653244" y="341194"/>
            <a:ext cx="3168000" cy="3168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7" name="Picture Placeholder 3"/>
          <p:cNvSpPr>
            <a:spLocks noGrp="1"/>
          </p:cNvSpPr>
          <p:nvPr>
            <p:ph type="pic" sz="quarter" idx="13" hasCustomPrompt="1"/>
          </p:nvPr>
        </p:nvSpPr>
        <p:spPr bwMode="gray">
          <a:xfrm>
            <a:off x="2759570" y="1596153"/>
            <a:ext cx="2376000" cy="2376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1"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bg1"/>
                </a:solidFill>
              </a:defRPr>
            </a:lvl2pPr>
            <a:lvl3pPr marL="0" indent="0" algn="l">
              <a:lnSpc>
                <a:spcPct val="90000"/>
              </a:lnSpc>
              <a:spcBef>
                <a:spcPts val="200"/>
              </a:spcBef>
              <a:spcAft>
                <a:spcPts val="200"/>
              </a:spcAft>
              <a:buNone/>
              <a:defRPr sz="1000" b="0">
                <a:solidFill>
                  <a:schemeClr val="bg1"/>
                </a:solidFill>
              </a:defRPr>
            </a:lvl3pPr>
            <a:lvl4pPr marL="0" indent="0" algn="l">
              <a:lnSpc>
                <a:spcPct val="90000"/>
              </a:lnSpc>
              <a:spcBef>
                <a:spcPts val="200"/>
              </a:spcBef>
              <a:spcAft>
                <a:spcPts val="200"/>
              </a:spcAft>
              <a:buNone/>
              <a:defRPr sz="1000" b="0">
                <a:solidFill>
                  <a:schemeClr val="bg1"/>
                </a:solidFill>
              </a:defRPr>
            </a:lvl4pPr>
            <a:lvl5pPr marL="0" indent="0" algn="l">
              <a:lnSpc>
                <a:spcPct val="90000"/>
              </a:lnSpc>
              <a:spcBef>
                <a:spcPts val="200"/>
              </a:spcBef>
              <a:spcAft>
                <a:spcPts val="200"/>
              </a:spcAft>
              <a:buNone/>
              <a:defRPr sz="1000" b="0">
                <a:solidFill>
                  <a:schemeClr val="bg1"/>
                </a:solidFill>
              </a:defRPr>
            </a:lvl5pPr>
            <a:lvl6pPr marL="0" indent="0">
              <a:lnSpc>
                <a:spcPct val="90000"/>
              </a:lnSpc>
              <a:spcBef>
                <a:spcPts val="200"/>
              </a:spcBef>
              <a:spcAft>
                <a:spcPts val="200"/>
              </a:spcAft>
              <a:buFont typeface="Arial" panose="020B0604020202020204" pitchFamily="34" charset="0"/>
              <a:buNone/>
              <a:defRPr sz="1000" b="0">
                <a:solidFill>
                  <a:schemeClr val="bg1"/>
                </a:solidFill>
              </a:defRPr>
            </a:lvl6pPr>
            <a:lvl7pPr marL="0" indent="0">
              <a:lnSpc>
                <a:spcPct val="90000"/>
              </a:lnSpc>
              <a:spcBef>
                <a:spcPts val="200"/>
              </a:spcBef>
              <a:spcAft>
                <a:spcPts val="200"/>
              </a:spcAft>
              <a:buFont typeface="Arial" panose="020B0604020202020204" pitchFamily="34" charset="0"/>
              <a:buNone/>
              <a:defRPr sz="1000" b="0">
                <a:solidFill>
                  <a:schemeClr val="bg1"/>
                </a:solidFill>
              </a:defRPr>
            </a:lvl7pPr>
            <a:lvl8pPr marL="0" indent="0">
              <a:lnSpc>
                <a:spcPct val="90000"/>
              </a:lnSpc>
              <a:spcBef>
                <a:spcPts val="200"/>
              </a:spcBef>
              <a:spcAft>
                <a:spcPts val="200"/>
              </a:spcAft>
              <a:buFont typeface="Arial" panose="020B0604020202020204" pitchFamily="34" charset="0"/>
              <a:buNone/>
              <a:defRPr sz="1000" b="0">
                <a:solidFill>
                  <a:schemeClr val="bg1"/>
                </a:solidFill>
              </a:defRPr>
            </a:lvl8pPr>
            <a:lvl9pPr marL="0" indent="0">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
        <p:nvSpPr>
          <p:cNvPr id="22" name="Text Placeholder 4"/>
          <p:cNvSpPr>
            <a:spLocks noGrp="1"/>
          </p:cNvSpPr>
          <p:nvPr>
            <p:ph type="body" sz="quarter" idx="24"/>
          </p:nvPr>
        </p:nvSpPr>
        <p:spPr>
          <a:xfrm>
            <a:off x="3816506" y="646111"/>
            <a:ext cx="184815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bg1"/>
                </a:solidFill>
              </a:defRPr>
            </a:lvl2pPr>
            <a:lvl3pPr marL="0" indent="0" algn="r">
              <a:lnSpc>
                <a:spcPct val="90000"/>
              </a:lnSpc>
              <a:spcBef>
                <a:spcPts val="200"/>
              </a:spcBef>
              <a:spcAft>
                <a:spcPts val="200"/>
              </a:spcAft>
              <a:buNone/>
              <a:defRPr sz="1000" b="0">
                <a:solidFill>
                  <a:schemeClr val="bg1"/>
                </a:solidFill>
              </a:defRPr>
            </a:lvl3pPr>
            <a:lvl4pPr marL="0" indent="0" algn="r">
              <a:lnSpc>
                <a:spcPct val="90000"/>
              </a:lnSpc>
              <a:spcBef>
                <a:spcPts val="200"/>
              </a:spcBef>
              <a:spcAft>
                <a:spcPts val="200"/>
              </a:spcAft>
              <a:buNone/>
              <a:defRPr sz="1000" b="0">
                <a:solidFill>
                  <a:schemeClr val="bg1"/>
                </a:solidFill>
              </a:defRPr>
            </a:lvl4pPr>
            <a:lvl5pPr marL="0" indent="0" algn="r">
              <a:lnSpc>
                <a:spcPct val="90000"/>
              </a:lnSpc>
              <a:spcBef>
                <a:spcPts val="200"/>
              </a:spcBef>
              <a:spcAft>
                <a:spcPts val="200"/>
              </a:spcAft>
              <a:buNone/>
              <a:defRPr sz="1000" b="0">
                <a:solidFill>
                  <a:schemeClr val="bg1"/>
                </a:solidFill>
              </a:defRPr>
            </a:lvl5pPr>
            <a:lvl6pPr marL="0" indent="0" algn="r">
              <a:lnSpc>
                <a:spcPct val="90000"/>
              </a:lnSpc>
              <a:spcBef>
                <a:spcPts val="200"/>
              </a:spcBef>
              <a:spcAft>
                <a:spcPts val="200"/>
              </a:spcAft>
              <a:buFont typeface="Arial" panose="020B0604020202020204" pitchFamily="34" charset="0"/>
              <a:buNone/>
              <a:defRPr sz="1000" b="0">
                <a:solidFill>
                  <a:schemeClr val="bg1"/>
                </a:solidFill>
              </a:defRPr>
            </a:lvl6pPr>
            <a:lvl7pPr marL="0" indent="0" algn="r">
              <a:lnSpc>
                <a:spcPct val="90000"/>
              </a:lnSpc>
              <a:spcBef>
                <a:spcPts val="200"/>
              </a:spcBef>
              <a:spcAft>
                <a:spcPts val="200"/>
              </a:spcAft>
              <a:buFont typeface="Arial" panose="020B0604020202020204" pitchFamily="34" charset="0"/>
              <a:buNone/>
              <a:defRPr sz="1000" b="0">
                <a:solidFill>
                  <a:schemeClr val="bg1"/>
                </a:solidFill>
              </a:defRPr>
            </a:lvl7pPr>
            <a:lvl8pPr marL="0" indent="0" algn="r">
              <a:lnSpc>
                <a:spcPct val="90000"/>
              </a:lnSpc>
              <a:spcBef>
                <a:spcPts val="200"/>
              </a:spcBef>
              <a:spcAft>
                <a:spcPts val="200"/>
              </a:spcAft>
              <a:buFont typeface="Arial" panose="020B0604020202020204" pitchFamily="34" charset="0"/>
              <a:buNone/>
              <a:defRPr sz="1000" b="0">
                <a:solidFill>
                  <a:schemeClr val="bg1"/>
                </a:solidFill>
              </a:defRPr>
            </a:lvl8pPr>
            <a:lvl9pPr marL="0" indent="0" algn="r">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1167185308"/>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0D3ADB52-A2C0-42DB-8CC6-C731402CD57F}"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530076173"/>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Contact Slide">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FD7825F5-79C2-4942-B430-5A55FADEA3B5}"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4002927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13D5BD56-788B-4337-B147-3C027DDF9803}"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1362156285"/>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ivider Slide">
    <p:bg bwMode="ltGray">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9"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D6E3C869-57F4-4B5B-91A4-79DF0F96783C}"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9706610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0CCEC6C2-45B5-4BB3-AD3F-FF3FA9A5F650}"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994268675"/>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7"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1D548714-7D7B-456A-8099-96EA8ACFEDBB}" type="datetime1">
              <a:rPr lang="en-US" smtClean="0"/>
              <a:t>6/22/23</a:t>
            </a:fld>
            <a:endParaRPr lang="en-US"/>
          </a:p>
        </p:txBody>
      </p:sp>
      <p:sp>
        <p:nvSpPr>
          <p:cNvPr id="8"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297781721"/>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sp>
        <p:nvSpPr>
          <p:cNvPr id="7"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CF250635-5F17-4B92-9C52-5190803FEAEC}"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730683668"/>
      </p:ext>
    </p:extLst>
  </p:cSld>
  <p:clrMapOvr>
    <a:masterClrMapping/>
  </p:clrMapOvr>
  <p:transition spd="med">
    <p:push dir="u"/>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FFBADD2F-B1E6-4105-8A1E-2768BBE1E7C7}"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de-DE" dirty="0"/>
          </a:p>
        </p:txBody>
      </p:sp>
    </p:spTree>
    <p:custDataLst>
      <p:tags r:id="rId1"/>
    </p:custDataLst>
    <p:extLst>
      <p:ext uri="{BB962C8B-B14F-4D97-AF65-F5344CB8AC3E}">
        <p14:creationId xmlns:p14="http://schemas.microsoft.com/office/powerpoint/2010/main" val="618063821"/>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CA2F1A29-E6DC-4B82-BFAD-93737BA3C8E9}"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669504144"/>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3" name="Rectangle 2"/>
          <p:cNvSpPr/>
          <p:nvPr userDrawn="1"/>
        </p:nvSpPr>
        <p:spPr bwMode="gray">
          <a:xfrm>
            <a:off x="6767513" y="0"/>
            <a:ext cx="237648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6767513" y="0"/>
            <a:ext cx="2376487"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E89F470C-55AB-4FA1-B834-7C19B7B9286B}"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5" name="Text Placeholder 10"/>
          <p:cNvSpPr>
            <a:spLocks noGrp="1"/>
          </p:cNvSpPr>
          <p:nvPr>
            <p:ph type="body" sz="quarter" idx="18" hasCustomPrompt="1"/>
          </p:nvPr>
        </p:nvSpPr>
        <p:spPr bwMode="gray">
          <a:xfrm>
            <a:off x="6492662" y="4078323"/>
            <a:ext cx="542892" cy="542893"/>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6"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7"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2199822469"/>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1" name="Rectangle 10"/>
          <p:cNvSpPr/>
          <p:nvPr userDrawn="1"/>
        </p:nvSpPr>
        <p:spPr bwMode="gray">
          <a:xfrm>
            <a:off x="4572001"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4572000" y="0"/>
            <a:ext cx="4572000"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3"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4"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3" name="Date Placeholder 2"/>
          <p:cNvSpPr>
            <a:spLocks noGrp="1"/>
          </p:cNvSpPr>
          <p:nvPr>
            <p:ph type="dt" sz="half" idx="22"/>
          </p:nvPr>
        </p:nvSpPr>
        <p:spPr bwMode="gray"/>
        <p:txBody>
          <a:bodyPr/>
          <a:lstStyle>
            <a:lvl1pPr>
              <a:defRPr>
                <a:solidFill>
                  <a:schemeClr val="tx1"/>
                </a:solidFill>
              </a:defRPr>
            </a:lvl1pPr>
          </a:lstStyle>
          <a:p>
            <a:fld id="{9BB44F8A-7F26-42E1-96F3-CD3D8E4AF3F2}" type="datetime1">
              <a:rPr lang="en-US" smtClean="0"/>
              <a:t>6/22/23</a:t>
            </a:fld>
            <a:endParaRPr lang="en-US"/>
          </a:p>
        </p:txBody>
      </p:sp>
      <p:sp>
        <p:nvSpPr>
          <p:cNvPr id="8" name="Footer Placeholder 7"/>
          <p:cNvSpPr>
            <a:spLocks noGrp="1"/>
          </p:cNvSpPr>
          <p:nvPr>
            <p:ph type="ftr" sz="quarter" idx="23"/>
          </p:nvPr>
        </p:nvSpPr>
        <p:spPr bwMode="gray"/>
        <p:txBody>
          <a:bodyPr/>
          <a:lstStyle>
            <a:lvl1pPr>
              <a:defRPr>
                <a:solidFill>
                  <a:schemeClr val="tx1"/>
                </a:solidFill>
              </a:defRPr>
            </a:lvl1pPr>
          </a:lstStyle>
          <a:p>
            <a:r>
              <a:rPr lang="en-US"/>
              <a:t>Title of the presentation</a:t>
            </a:r>
          </a:p>
        </p:txBody>
      </p:sp>
      <p:sp>
        <p:nvSpPr>
          <p:cNvPr id="9" name="Slide Number Placeholder 8"/>
          <p:cNvSpPr>
            <a:spLocks noGrp="1"/>
          </p:cNvSpPr>
          <p:nvPr>
            <p:ph type="sldNum" sz="quarter" idx="24"/>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5949024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1" name="Rectangle 10"/>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2"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BC5212AB-688E-4FE8-B9F7-E5EF3B944357}"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416225664"/>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8" name="Rectangle 7"/>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tx1"/>
                </a:solidFill>
              </a:defRPr>
            </a:lvl1pPr>
          </a:lstStyle>
          <a:p>
            <a:fld id="{12AA9AA3-17A5-4E15-A4F7-75844EB7A646}"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948565018"/>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6767513" y="0"/>
            <a:ext cx="2376487"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bg1"/>
                </a:solidFill>
              </a:defRPr>
            </a:lvl1pPr>
          </a:lstStyle>
          <a:p>
            <a:fld id="{D35BDD1F-C475-43DB-BE05-7999FF5EE60E}"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21" name="Text Placeholder 10"/>
          <p:cNvSpPr>
            <a:spLocks noGrp="1"/>
          </p:cNvSpPr>
          <p:nvPr>
            <p:ph type="body" sz="quarter" idx="18" hasCustomPrompt="1"/>
          </p:nvPr>
        </p:nvSpPr>
        <p:spPr bwMode="gray">
          <a:xfrm>
            <a:off x="6492662" y="4078323"/>
            <a:ext cx="542892" cy="542893"/>
          </a:xfrm>
          <a:prstGeom prst="ellipse">
            <a:avLst/>
          </a:prstGeom>
          <a:solidFill>
            <a:schemeClr val="bg1"/>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4"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6"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bg1"/>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759064503"/>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8D7602F0-8C4A-40B9-B365-4B3446078C69}"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400975322"/>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0"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89B8AC74-37D7-4CAA-8025-79B9AAAAB589}"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1" name="Text Placeholder 10"/>
          <p:cNvSpPr>
            <a:spLocks noGrp="1"/>
          </p:cNvSpPr>
          <p:nvPr>
            <p:ph type="body" sz="quarter" idx="20"/>
          </p:nvPr>
        </p:nvSpPr>
        <p:spPr bwMode="gray">
          <a:xfrm>
            <a:off x="323850" y="1276350"/>
            <a:ext cx="4103688" cy="32400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185121052"/>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E903F71B-7F5C-4B31-BD38-C692188A9470}"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3"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3295953744"/>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ext &amp; 2 round Images">
    <p:bg bwMode="ltGray">
      <p:bgPr>
        <a:solidFill>
          <a:schemeClr val="tx2"/>
        </a:solidFill>
        <a:effectLst/>
      </p:bgPr>
    </p:bg>
    <p:spTree>
      <p:nvGrpSpPr>
        <p:cNvPr id="1" name=""/>
        <p:cNvGrpSpPr/>
        <p:nvPr/>
      </p:nvGrpSpPr>
      <p:grpSpPr>
        <a:xfrm>
          <a:off x="0" y="0"/>
          <a:ext cx="0" cy="0"/>
          <a:chOff x="0" y="0"/>
          <a:chExt cx="0" cy="0"/>
        </a:xfrm>
      </p:grpSpPr>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48172D2A-054A-4D70-A2C3-964DBA81A8D1}"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14" name="Picture Placeholder 3"/>
          <p:cNvSpPr>
            <a:spLocks noGrp="1"/>
          </p:cNvSpPr>
          <p:nvPr>
            <p:ph type="pic" sz="quarter" idx="17" hasCustomPrompt="1"/>
          </p:nvPr>
        </p:nvSpPr>
        <p:spPr bwMode="gray">
          <a:xfrm>
            <a:off x="5653244" y="341194"/>
            <a:ext cx="3168000" cy="3168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7" name="Picture Placeholder 3"/>
          <p:cNvSpPr>
            <a:spLocks noGrp="1"/>
          </p:cNvSpPr>
          <p:nvPr>
            <p:ph type="pic" sz="quarter" idx="13" hasCustomPrompt="1"/>
          </p:nvPr>
        </p:nvSpPr>
        <p:spPr bwMode="gray">
          <a:xfrm>
            <a:off x="2759570" y="1596153"/>
            <a:ext cx="2376000" cy="2376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8"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tx1"/>
                </a:solidFill>
              </a:defRPr>
            </a:lvl2pPr>
            <a:lvl3pPr marL="0" indent="0" algn="l">
              <a:lnSpc>
                <a:spcPct val="90000"/>
              </a:lnSpc>
              <a:spcBef>
                <a:spcPts val="200"/>
              </a:spcBef>
              <a:spcAft>
                <a:spcPts val="200"/>
              </a:spcAft>
              <a:buNone/>
              <a:defRPr sz="1000" b="0">
                <a:solidFill>
                  <a:schemeClr val="tx1"/>
                </a:solidFill>
              </a:defRPr>
            </a:lvl3pPr>
            <a:lvl4pPr marL="0" indent="0" algn="l">
              <a:lnSpc>
                <a:spcPct val="90000"/>
              </a:lnSpc>
              <a:spcBef>
                <a:spcPts val="200"/>
              </a:spcBef>
              <a:spcAft>
                <a:spcPts val="200"/>
              </a:spcAft>
              <a:buNone/>
              <a:defRPr sz="1000" b="0">
                <a:solidFill>
                  <a:schemeClr val="tx1"/>
                </a:solidFill>
              </a:defRPr>
            </a:lvl4pPr>
            <a:lvl5pPr marL="0" indent="0" algn="l">
              <a:lnSpc>
                <a:spcPct val="90000"/>
              </a:lnSpc>
              <a:spcBef>
                <a:spcPts val="200"/>
              </a:spcBef>
              <a:spcAft>
                <a:spcPts val="200"/>
              </a:spcAft>
              <a:buNone/>
              <a:defRPr sz="1000" b="0">
                <a:solidFill>
                  <a:schemeClr val="tx1"/>
                </a:solidFill>
              </a:defRPr>
            </a:lvl5pPr>
            <a:lvl6pPr marL="0" indent="0">
              <a:lnSpc>
                <a:spcPct val="90000"/>
              </a:lnSpc>
              <a:spcBef>
                <a:spcPts val="200"/>
              </a:spcBef>
              <a:spcAft>
                <a:spcPts val="200"/>
              </a:spcAft>
              <a:buFont typeface="Arial" panose="020B0604020202020204" pitchFamily="34" charset="0"/>
              <a:buNone/>
              <a:defRPr sz="1000" b="0">
                <a:solidFill>
                  <a:schemeClr val="tx1"/>
                </a:solidFill>
              </a:defRPr>
            </a:lvl6pPr>
            <a:lvl7pPr marL="0" indent="0">
              <a:lnSpc>
                <a:spcPct val="90000"/>
              </a:lnSpc>
              <a:spcBef>
                <a:spcPts val="200"/>
              </a:spcBef>
              <a:spcAft>
                <a:spcPts val="200"/>
              </a:spcAft>
              <a:buFont typeface="Arial" panose="020B0604020202020204" pitchFamily="34" charset="0"/>
              <a:buNone/>
              <a:defRPr sz="1000" b="0">
                <a:solidFill>
                  <a:schemeClr val="tx1"/>
                </a:solidFill>
              </a:defRPr>
            </a:lvl7pPr>
            <a:lvl8pPr marL="0" indent="0">
              <a:lnSpc>
                <a:spcPct val="90000"/>
              </a:lnSpc>
              <a:spcBef>
                <a:spcPts val="200"/>
              </a:spcBef>
              <a:spcAft>
                <a:spcPts val="200"/>
              </a:spcAft>
              <a:buFont typeface="Arial" panose="020B0604020202020204" pitchFamily="34" charset="0"/>
              <a:buNone/>
              <a:defRPr sz="1000" b="0">
                <a:solidFill>
                  <a:schemeClr val="tx1"/>
                </a:solidFill>
              </a:defRPr>
            </a:lvl8pPr>
            <a:lvl9pPr marL="0" indent="0">
              <a:lnSpc>
                <a:spcPct val="90000"/>
              </a:lnSpc>
              <a:spcBef>
                <a:spcPts val="200"/>
              </a:spcBef>
              <a:spcAft>
                <a:spcPts val="200"/>
              </a:spcAft>
              <a:buFont typeface="Arial" panose="020B0604020202020204" pitchFamily="34" charset="0"/>
              <a:buNone/>
              <a:defRPr sz="1000" b="0">
                <a:solidFill>
                  <a:schemeClr val="tx1"/>
                </a:solidFill>
              </a:defRPr>
            </a:lvl9pPr>
          </a:lstStyle>
          <a:p>
            <a:pPr lvl="0"/>
            <a:r>
              <a:rPr lang="en-US" dirty="0"/>
              <a:t>Click to edit Master text styles</a:t>
            </a:r>
          </a:p>
          <a:p>
            <a:pPr lvl="1"/>
            <a:r>
              <a:rPr lang="en-US" dirty="0"/>
              <a:t>Second level</a:t>
            </a:r>
          </a:p>
        </p:txBody>
      </p:sp>
      <p:sp>
        <p:nvSpPr>
          <p:cNvPr id="21" name="Text Placeholder 4"/>
          <p:cNvSpPr>
            <a:spLocks noGrp="1"/>
          </p:cNvSpPr>
          <p:nvPr>
            <p:ph type="body" sz="quarter" idx="24"/>
          </p:nvPr>
        </p:nvSpPr>
        <p:spPr>
          <a:xfrm>
            <a:off x="3816506" y="646111"/>
            <a:ext cx="184815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tx1"/>
                </a:solidFill>
              </a:defRPr>
            </a:lvl2pPr>
            <a:lvl3pPr marL="0" indent="0" algn="r">
              <a:lnSpc>
                <a:spcPct val="90000"/>
              </a:lnSpc>
              <a:spcBef>
                <a:spcPts val="200"/>
              </a:spcBef>
              <a:spcAft>
                <a:spcPts val="200"/>
              </a:spcAft>
              <a:buNone/>
              <a:defRPr sz="1000" b="0">
                <a:solidFill>
                  <a:schemeClr val="tx1"/>
                </a:solidFill>
              </a:defRPr>
            </a:lvl3pPr>
            <a:lvl4pPr marL="0" indent="0" algn="r">
              <a:lnSpc>
                <a:spcPct val="90000"/>
              </a:lnSpc>
              <a:spcBef>
                <a:spcPts val="200"/>
              </a:spcBef>
              <a:spcAft>
                <a:spcPts val="200"/>
              </a:spcAft>
              <a:buNone/>
              <a:defRPr sz="1000" b="0">
                <a:solidFill>
                  <a:schemeClr val="tx1"/>
                </a:solidFill>
              </a:defRPr>
            </a:lvl4pPr>
            <a:lvl5pPr marL="0" indent="0" algn="r">
              <a:lnSpc>
                <a:spcPct val="90000"/>
              </a:lnSpc>
              <a:spcBef>
                <a:spcPts val="200"/>
              </a:spcBef>
              <a:spcAft>
                <a:spcPts val="200"/>
              </a:spcAft>
              <a:buNone/>
              <a:defRPr sz="1000" b="0">
                <a:solidFill>
                  <a:schemeClr val="tx1"/>
                </a:solidFill>
              </a:defRPr>
            </a:lvl5pPr>
            <a:lvl6pPr marL="0" indent="0" algn="r">
              <a:lnSpc>
                <a:spcPct val="90000"/>
              </a:lnSpc>
              <a:spcBef>
                <a:spcPts val="200"/>
              </a:spcBef>
              <a:spcAft>
                <a:spcPts val="200"/>
              </a:spcAft>
              <a:buFont typeface="Arial" panose="020B0604020202020204" pitchFamily="34" charset="0"/>
              <a:buNone/>
              <a:defRPr sz="1000" b="0">
                <a:solidFill>
                  <a:schemeClr val="tx1"/>
                </a:solidFill>
              </a:defRPr>
            </a:lvl6pPr>
            <a:lvl7pPr marL="0" indent="0" algn="r">
              <a:lnSpc>
                <a:spcPct val="90000"/>
              </a:lnSpc>
              <a:spcBef>
                <a:spcPts val="200"/>
              </a:spcBef>
              <a:spcAft>
                <a:spcPts val="200"/>
              </a:spcAft>
              <a:buFont typeface="Arial" panose="020B0604020202020204" pitchFamily="34" charset="0"/>
              <a:buNone/>
              <a:defRPr sz="1000" b="0">
                <a:solidFill>
                  <a:schemeClr val="tx1"/>
                </a:solidFill>
              </a:defRPr>
            </a:lvl7pPr>
            <a:lvl8pPr marL="0" indent="0" algn="r">
              <a:lnSpc>
                <a:spcPct val="90000"/>
              </a:lnSpc>
              <a:spcBef>
                <a:spcPts val="200"/>
              </a:spcBef>
              <a:spcAft>
                <a:spcPts val="200"/>
              </a:spcAft>
              <a:buFont typeface="Arial" panose="020B0604020202020204" pitchFamily="34" charset="0"/>
              <a:buNone/>
              <a:defRPr sz="1000" b="0">
                <a:solidFill>
                  <a:schemeClr val="tx1"/>
                </a:solidFill>
              </a:defRPr>
            </a:lvl8pPr>
            <a:lvl9pPr marL="0" indent="0" algn="r">
              <a:lnSpc>
                <a:spcPct val="90000"/>
              </a:lnSpc>
              <a:spcBef>
                <a:spcPts val="200"/>
              </a:spcBef>
              <a:spcAft>
                <a:spcPts val="200"/>
              </a:spcAft>
              <a:buFont typeface="Arial" panose="020B0604020202020204" pitchFamily="34" charset="0"/>
              <a:buNone/>
              <a:defRPr sz="1000" b="0">
                <a:solidFill>
                  <a:schemeClr val="tx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1454172581"/>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466335FE-984E-4025-92A6-D88FE1D29F5D}"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270532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31D607C0-2572-473F-9128-55AEDCD50A7E}"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857725851"/>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9"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54494CDE-CBCC-4A9D-93E8-C31A91573F23}"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877310565"/>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345E3E3B-796B-4D3C-9177-CA825DC4C831}"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4015392766"/>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7"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E5D35276-72C8-417A-9757-9D42148242E5}" type="datetime1">
              <a:rPr lang="en-US" smtClean="0"/>
              <a:t>6/22/23</a:t>
            </a:fld>
            <a:endParaRPr lang="en-US"/>
          </a:p>
        </p:txBody>
      </p:sp>
      <p:sp>
        <p:nvSpPr>
          <p:cNvPr id="8"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88723839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sp>
        <p:nvSpPr>
          <p:cNvPr id="7"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A1068C11-E31C-46DE-B45F-853A429889AA}"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509827340"/>
      </p:ext>
    </p:extLst>
  </p:cSld>
  <p:clrMapOvr>
    <a:masterClrMapping/>
  </p:clrMapOvr>
  <p:transition spd="med">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4572000" y="0"/>
            <a:ext cx="4572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bg1"/>
                </a:solidFill>
              </a:defRPr>
            </a:lvl1pPr>
          </a:lstStyle>
          <a:p>
            <a:fld id="{0FD64B73-134F-4950-820A-2E672B5838FD}"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9"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237770694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9F6405D8-0986-4CE4-8542-F2EFFE114ECA}"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de-DE" dirty="0"/>
          </a:p>
        </p:txBody>
      </p:sp>
    </p:spTree>
    <p:custDataLst>
      <p:tags r:id="rId1"/>
    </p:custDataLst>
    <p:extLst>
      <p:ext uri="{BB962C8B-B14F-4D97-AF65-F5344CB8AC3E}">
        <p14:creationId xmlns:p14="http://schemas.microsoft.com/office/powerpoint/2010/main" val="3466219160"/>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C519C237-FD1E-45DF-BEEF-B0755265D3FE}"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2284314357"/>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3" name="Rectangle 2"/>
          <p:cNvSpPr/>
          <p:nvPr userDrawn="1"/>
        </p:nvSpPr>
        <p:spPr bwMode="gray">
          <a:xfrm>
            <a:off x="6767513" y="0"/>
            <a:ext cx="237648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6767513" y="0"/>
            <a:ext cx="2376487"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5BDC7269-AC7F-49BE-9AB2-6C1EF510A96C}"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5" name="Text Placeholder 10"/>
          <p:cNvSpPr>
            <a:spLocks noGrp="1"/>
          </p:cNvSpPr>
          <p:nvPr>
            <p:ph type="body" sz="quarter" idx="18" hasCustomPrompt="1"/>
          </p:nvPr>
        </p:nvSpPr>
        <p:spPr bwMode="gray">
          <a:xfrm>
            <a:off x="6492662" y="4078323"/>
            <a:ext cx="542892" cy="542893"/>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6"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7"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56767185"/>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1" name="Rectangle 10"/>
          <p:cNvSpPr/>
          <p:nvPr userDrawn="1"/>
        </p:nvSpPr>
        <p:spPr bwMode="gray">
          <a:xfrm>
            <a:off x="4572001"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4572000" y="0"/>
            <a:ext cx="4572000"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3"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4"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3" name="Date Placeholder 2"/>
          <p:cNvSpPr>
            <a:spLocks noGrp="1"/>
          </p:cNvSpPr>
          <p:nvPr>
            <p:ph type="dt" sz="half" idx="22"/>
          </p:nvPr>
        </p:nvSpPr>
        <p:spPr bwMode="gray"/>
        <p:txBody>
          <a:bodyPr/>
          <a:lstStyle/>
          <a:p>
            <a:fld id="{971E1038-3679-4096-B6C5-F146332AE81E}" type="datetime1">
              <a:rPr lang="en-US" smtClean="0"/>
              <a:t>6/22/23</a:t>
            </a:fld>
            <a:endParaRPr lang="en-US"/>
          </a:p>
        </p:txBody>
      </p:sp>
      <p:sp>
        <p:nvSpPr>
          <p:cNvPr id="8" name="Footer Placeholder 7"/>
          <p:cNvSpPr>
            <a:spLocks noGrp="1"/>
          </p:cNvSpPr>
          <p:nvPr>
            <p:ph type="ftr" sz="quarter" idx="23"/>
          </p:nvPr>
        </p:nvSpPr>
        <p:spPr bwMode="gray"/>
        <p:txBody>
          <a:bodyPr/>
          <a:lstStyle/>
          <a:p>
            <a:r>
              <a:rPr lang="en-US"/>
              <a:t>Title of the presentation</a:t>
            </a:r>
          </a:p>
        </p:txBody>
      </p:sp>
      <p:sp>
        <p:nvSpPr>
          <p:cNvPr id="9" name="Slide Number Placeholder 8"/>
          <p:cNvSpPr>
            <a:spLocks noGrp="1"/>
          </p:cNvSpPr>
          <p:nvPr>
            <p:ph type="sldNum" sz="quarter" idx="24"/>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304617859"/>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1" name="Rectangle 10"/>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2"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AA058C48-09FA-4A87-AA2B-E659842D3188}"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24200203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8" name="Rectangle 7"/>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tx1"/>
                </a:solidFill>
              </a:defRPr>
            </a:lvl1pPr>
          </a:lstStyle>
          <a:p>
            <a:fld id="{B5870100-98DF-49F1-91EE-14E3DD7D7754}"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2047899848"/>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CEBD5F05-FA68-4C46-A573-CAE0F886C682}"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653483940"/>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0"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2791ED83-B6D9-4A6F-8334-68C1A782E17C}"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5" name="Text Placeholder 4"/>
          <p:cNvSpPr>
            <a:spLocks noGrp="1"/>
          </p:cNvSpPr>
          <p:nvPr>
            <p:ph type="body" sz="quarter" idx="20"/>
          </p:nvPr>
        </p:nvSpPr>
        <p:spPr bwMode="gray">
          <a:xfrm>
            <a:off x="323850" y="1276350"/>
            <a:ext cx="41036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617052486"/>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296A6E1D-767D-4C5C-96F1-74105CFE5034}"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3"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1662477809"/>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xt &amp; 2 round Images">
    <p:spTree>
      <p:nvGrpSpPr>
        <p:cNvPr id="1" name=""/>
        <p:cNvGrpSpPr/>
        <p:nvPr/>
      </p:nvGrpSpPr>
      <p:grpSpPr>
        <a:xfrm>
          <a:off x="0" y="0"/>
          <a:ext cx="0" cy="0"/>
          <a:chOff x="0" y="0"/>
          <a:chExt cx="0" cy="0"/>
        </a:xfrm>
      </p:grpSpPr>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844CE1B3-4F73-480E-B395-0713184D0B79}"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11" name="Picture Placeholder 3"/>
          <p:cNvSpPr>
            <a:spLocks noGrp="1"/>
          </p:cNvSpPr>
          <p:nvPr>
            <p:ph type="pic" sz="quarter" idx="17" hasCustomPrompt="1"/>
          </p:nvPr>
        </p:nvSpPr>
        <p:spPr bwMode="gray">
          <a:xfrm>
            <a:off x="5653244" y="341194"/>
            <a:ext cx="3168000" cy="3168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2" name="Picture Placeholder 3"/>
          <p:cNvSpPr>
            <a:spLocks noGrp="1"/>
          </p:cNvSpPr>
          <p:nvPr>
            <p:ph type="pic" sz="quarter" idx="13" hasCustomPrompt="1"/>
          </p:nvPr>
        </p:nvSpPr>
        <p:spPr bwMode="gray">
          <a:xfrm>
            <a:off x="2759570" y="1596153"/>
            <a:ext cx="2376000" cy="2376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4"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tx1"/>
                </a:solidFill>
              </a:defRPr>
            </a:lvl2pPr>
            <a:lvl3pPr marL="0" indent="0" algn="l">
              <a:lnSpc>
                <a:spcPct val="90000"/>
              </a:lnSpc>
              <a:spcBef>
                <a:spcPts val="200"/>
              </a:spcBef>
              <a:spcAft>
                <a:spcPts val="200"/>
              </a:spcAft>
              <a:buNone/>
              <a:defRPr sz="1000" b="0">
                <a:solidFill>
                  <a:schemeClr val="tx1"/>
                </a:solidFill>
              </a:defRPr>
            </a:lvl3pPr>
            <a:lvl4pPr marL="0" indent="0" algn="l">
              <a:lnSpc>
                <a:spcPct val="90000"/>
              </a:lnSpc>
              <a:spcBef>
                <a:spcPts val="200"/>
              </a:spcBef>
              <a:spcAft>
                <a:spcPts val="200"/>
              </a:spcAft>
              <a:buNone/>
              <a:defRPr sz="1000" b="0">
                <a:solidFill>
                  <a:schemeClr val="tx1"/>
                </a:solidFill>
              </a:defRPr>
            </a:lvl4pPr>
            <a:lvl5pPr marL="0" indent="0" algn="l">
              <a:lnSpc>
                <a:spcPct val="90000"/>
              </a:lnSpc>
              <a:spcBef>
                <a:spcPts val="200"/>
              </a:spcBef>
              <a:spcAft>
                <a:spcPts val="200"/>
              </a:spcAft>
              <a:buNone/>
              <a:defRPr sz="1000" b="0">
                <a:solidFill>
                  <a:schemeClr val="tx1"/>
                </a:solidFill>
              </a:defRPr>
            </a:lvl5pPr>
            <a:lvl6pPr marL="0" indent="0">
              <a:lnSpc>
                <a:spcPct val="90000"/>
              </a:lnSpc>
              <a:spcBef>
                <a:spcPts val="200"/>
              </a:spcBef>
              <a:spcAft>
                <a:spcPts val="200"/>
              </a:spcAft>
              <a:buFont typeface="Arial" panose="020B0604020202020204" pitchFamily="34" charset="0"/>
              <a:buNone/>
              <a:defRPr sz="1000" b="0">
                <a:solidFill>
                  <a:schemeClr val="tx1"/>
                </a:solidFill>
              </a:defRPr>
            </a:lvl6pPr>
            <a:lvl7pPr marL="0" indent="0">
              <a:lnSpc>
                <a:spcPct val="90000"/>
              </a:lnSpc>
              <a:spcBef>
                <a:spcPts val="200"/>
              </a:spcBef>
              <a:spcAft>
                <a:spcPts val="200"/>
              </a:spcAft>
              <a:buFont typeface="Arial" panose="020B0604020202020204" pitchFamily="34" charset="0"/>
              <a:buNone/>
              <a:defRPr sz="1000" b="0">
                <a:solidFill>
                  <a:schemeClr val="tx1"/>
                </a:solidFill>
              </a:defRPr>
            </a:lvl7pPr>
            <a:lvl8pPr marL="0" indent="0">
              <a:lnSpc>
                <a:spcPct val="90000"/>
              </a:lnSpc>
              <a:spcBef>
                <a:spcPts val="200"/>
              </a:spcBef>
              <a:spcAft>
                <a:spcPts val="200"/>
              </a:spcAft>
              <a:buFont typeface="Arial" panose="020B0604020202020204" pitchFamily="34" charset="0"/>
              <a:buNone/>
              <a:defRPr sz="1000" b="0">
                <a:solidFill>
                  <a:schemeClr val="tx1"/>
                </a:solidFill>
              </a:defRPr>
            </a:lvl8pPr>
            <a:lvl9pPr marL="0" indent="0">
              <a:lnSpc>
                <a:spcPct val="90000"/>
              </a:lnSpc>
              <a:spcBef>
                <a:spcPts val="200"/>
              </a:spcBef>
              <a:spcAft>
                <a:spcPts val="200"/>
              </a:spcAft>
              <a:buFont typeface="Arial" panose="020B0604020202020204" pitchFamily="34" charset="0"/>
              <a:buNone/>
              <a:defRPr sz="1000" b="0">
                <a:solidFill>
                  <a:schemeClr val="tx1"/>
                </a:solidFill>
              </a:defRPr>
            </a:lvl9pPr>
          </a:lstStyle>
          <a:p>
            <a:pPr lvl="0"/>
            <a:r>
              <a:rPr lang="en-US" dirty="0"/>
              <a:t>Click to edit Master text styles</a:t>
            </a:r>
          </a:p>
          <a:p>
            <a:pPr lvl="1"/>
            <a:r>
              <a:rPr lang="en-US" dirty="0"/>
              <a:t>Second level</a:t>
            </a:r>
          </a:p>
        </p:txBody>
      </p:sp>
      <p:sp>
        <p:nvSpPr>
          <p:cNvPr id="17" name="Text Placeholder 4"/>
          <p:cNvSpPr>
            <a:spLocks noGrp="1"/>
          </p:cNvSpPr>
          <p:nvPr>
            <p:ph type="body" sz="quarter" idx="24"/>
          </p:nvPr>
        </p:nvSpPr>
        <p:spPr>
          <a:xfrm>
            <a:off x="3816506" y="646111"/>
            <a:ext cx="184815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tx1"/>
                </a:solidFill>
              </a:defRPr>
            </a:lvl2pPr>
            <a:lvl3pPr marL="0" indent="0" algn="r">
              <a:lnSpc>
                <a:spcPct val="90000"/>
              </a:lnSpc>
              <a:spcBef>
                <a:spcPts val="200"/>
              </a:spcBef>
              <a:spcAft>
                <a:spcPts val="200"/>
              </a:spcAft>
              <a:buNone/>
              <a:defRPr sz="1000" b="0">
                <a:solidFill>
                  <a:schemeClr val="tx1"/>
                </a:solidFill>
              </a:defRPr>
            </a:lvl3pPr>
            <a:lvl4pPr marL="0" indent="0" algn="r">
              <a:lnSpc>
                <a:spcPct val="90000"/>
              </a:lnSpc>
              <a:spcBef>
                <a:spcPts val="200"/>
              </a:spcBef>
              <a:spcAft>
                <a:spcPts val="200"/>
              </a:spcAft>
              <a:buNone/>
              <a:defRPr sz="1000" b="0">
                <a:solidFill>
                  <a:schemeClr val="tx1"/>
                </a:solidFill>
              </a:defRPr>
            </a:lvl4pPr>
            <a:lvl5pPr marL="0" indent="0" algn="r">
              <a:lnSpc>
                <a:spcPct val="90000"/>
              </a:lnSpc>
              <a:spcBef>
                <a:spcPts val="200"/>
              </a:spcBef>
              <a:spcAft>
                <a:spcPts val="200"/>
              </a:spcAft>
              <a:buNone/>
              <a:defRPr sz="1000" b="0">
                <a:solidFill>
                  <a:schemeClr val="tx1"/>
                </a:solidFill>
              </a:defRPr>
            </a:lvl5pPr>
            <a:lvl6pPr marL="0" indent="0" algn="r">
              <a:lnSpc>
                <a:spcPct val="90000"/>
              </a:lnSpc>
              <a:spcBef>
                <a:spcPts val="200"/>
              </a:spcBef>
              <a:spcAft>
                <a:spcPts val="200"/>
              </a:spcAft>
              <a:buFont typeface="Arial" panose="020B0604020202020204" pitchFamily="34" charset="0"/>
              <a:buNone/>
              <a:defRPr sz="1000" b="0">
                <a:solidFill>
                  <a:schemeClr val="tx1"/>
                </a:solidFill>
              </a:defRPr>
            </a:lvl6pPr>
            <a:lvl7pPr marL="0" indent="0" algn="r">
              <a:lnSpc>
                <a:spcPct val="90000"/>
              </a:lnSpc>
              <a:spcBef>
                <a:spcPts val="200"/>
              </a:spcBef>
              <a:spcAft>
                <a:spcPts val="200"/>
              </a:spcAft>
              <a:buFont typeface="Arial" panose="020B0604020202020204" pitchFamily="34" charset="0"/>
              <a:buNone/>
              <a:defRPr sz="1000" b="0">
                <a:solidFill>
                  <a:schemeClr val="tx1"/>
                </a:solidFill>
              </a:defRPr>
            </a:lvl7pPr>
            <a:lvl8pPr marL="0" indent="0" algn="r">
              <a:lnSpc>
                <a:spcPct val="90000"/>
              </a:lnSpc>
              <a:spcBef>
                <a:spcPts val="200"/>
              </a:spcBef>
              <a:spcAft>
                <a:spcPts val="200"/>
              </a:spcAft>
              <a:buFont typeface="Arial" panose="020B0604020202020204" pitchFamily="34" charset="0"/>
              <a:buNone/>
              <a:defRPr sz="1000" b="0">
                <a:solidFill>
                  <a:schemeClr val="tx1"/>
                </a:solidFill>
              </a:defRPr>
            </a:lvl8pPr>
            <a:lvl9pPr marL="0" indent="0" algn="r">
              <a:lnSpc>
                <a:spcPct val="90000"/>
              </a:lnSpc>
              <a:spcBef>
                <a:spcPts val="200"/>
              </a:spcBef>
              <a:spcAft>
                <a:spcPts val="200"/>
              </a:spcAft>
              <a:buFont typeface="Arial" panose="020B0604020202020204" pitchFamily="34" charset="0"/>
              <a:buNone/>
              <a:defRPr sz="1000" b="0">
                <a:solidFill>
                  <a:schemeClr val="tx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145435146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2376487" y="0"/>
            <a:ext cx="6767513"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bg1"/>
                </a:solidFill>
              </a:defRPr>
            </a:lvl1pPr>
          </a:lstStyle>
          <a:p>
            <a:fld id="{BB2B987F-52B1-42C3-B0A4-4BBB085120D9}"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3245416067"/>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39BA84E2-ABE0-42E7-8F10-2FC893BA08EF}"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675890538"/>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Contact 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6B4F8D6F-2341-47F0-BD08-8D8FF7AB3D5E}"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546832219"/>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9"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843C1375-158E-4BD7-ABAF-71888B0ED2FD}"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732737723"/>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7" name="Rectangle 6"/>
          <p:cNvSpPr/>
          <p:nvPr userDrawn="1"/>
        </p:nvSpPr>
        <p:spPr bwMode="gray">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pic>
        <p:nvPicPr>
          <p:cNvPr id="10" name="Picture 24"/>
          <p:cNvPicPr>
            <a:picLocks noChangeAspect="1" noChangeArrowheads="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DADFAA23-18A4-4563-B0C8-26F54FA6A208}"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328133727"/>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65" name="Picture Placeholder 3"/>
          <p:cNvSpPr>
            <a:spLocks noGrp="1"/>
          </p:cNvSpPr>
          <p:nvPr>
            <p:ph type="pic" sz="quarter" idx="10"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1" name="Subtitle 2"/>
          <p:cNvSpPr>
            <a:spLocks noGrp="1"/>
          </p:cNvSpPr>
          <p:nvPr>
            <p:ph type="subTitle" idx="1" hasCustomPrompt="1"/>
          </p:nvPr>
        </p:nvSpPr>
        <p:spPr bwMode="gray">
          <a:xfrm>
            <a:off x="899591" y="4516438"/>
            <a:ext cx="3527947" cy="245474"/>
          </a:xfrm>
        </p:spPr>
        <p:txBody>
          <a:bodyPr anchor="b"/>
          <a:lstStyle>
            <a:lvl1pPr marL="0" indent="0" algn="l">
              <a:buNone/>
              <a:defRPr baseline="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Speaker, Date, Location</a:t>
            </a:r>
          </a:p>
        </p:txBody>
      </p:sp>
      <p:sp>
        <p:nvSpPr>
          <p:cNvPr id="67" name="Text Placeholder 3096"/>
          <p:cNvSpPr>
            <a:spLocks noGrp="1"/>
          </p:cNvSpPr>
          <p:nvPr>
            <p:ph type="body" sz="quarter" idx="11" hasCustomPrompt="1"/>
          </p:nvPr>
        </p:nvSpPr>
        <p:spPr bwMode="gray">
          <a:xfrm>
            <a:off x="7132630" y="4416240"/>
            <a:ext cx="1674281" cy="363706"/>
          </a:xfrm>
          <a:custGeom>
            <a:avLst/>
            <a:gdLst/>
            <a:ahLst/>
            <a:cxnLst/>
            <a:rect l="l" t="t" r="r" b="b"/>
            <a:pathLst>
              <a:path w="1674281" h="363706">
                <a:moveTo>
                  <a:pt x="1468832" y="327565"/>
                </a:moveTo>
                <a:cubicBezTo>
                  <a:pt x="1477584" y="327565"/>
                  <a:pt x="1484679" y="334660"/>
                  <a:pt x="1484679" y="343412"/>
                </a:cubicBezTo>
                <a:cubicBezTo>
                  <a:pt x="1484679" y="352164"/>
                  <a:pt x="1477584" y="359259"/>
                  <a:pt x="1468832" y="359259"/>
                </a:cubicBezTo>
                <a:cubicBezTo>
                  <a:pt x="1460080" y="359259"/>
                  <a:pt x="1452985" y="352164"/>
                  <a:pt x="1452985" y="343412"/>
                </a:cubicBezTo>
                <a:cubicBezTo>
                  <a:pt x="1452985" y="334660"/>
                  <a:pt x="1460080" y="327565"/>
                  <a:pt x="1468832" y="327565"/>
                </a:cubicBezTo>
                <a:close/>
                <a:moveTo>
                  <a:pt x="255178" y="271128"/>
                </a:moveTo>
                <a:cubicBezTo>
                  <a:pt x="267845" y="271128"/>
                  <a:pt x="278114" y="281272"/>
                  <a:pt x="278114" y="293786"/>
                </a:cubicBezTo>
                <a:cubicBezTo>
                  <a:pt x="278114" y="306300"/>
                  <a:pt x="267845" y="316444"/>
                  <a:pt x="255178" y="316444"/>
                </a:cubicBezTo>
                <a:cubicBezTo>
                  <a:pt x="242511" y="316444"/>
                  <a:pt x="232242" y="306300"/>
                  <a:pt x="232242" y="293786"/>
                </a:cubicBezTo>
                <a:cubicBezTo>
                  <a:pt x="232242" y="281272"/>
                  <a:pt x="242511" y="271128"/>
                  <a:pt x="255178" y="271128"/>
                </a:cubicBezTo>
                <a:close/>
                <a:moveTo>
                  <a:pt x="1514147" y="224423"/>
                </a:moveTo>
                <a:cubicBezTo>
                  <a:pt x="1539174" y="224423"/>
                  <a:pt x="1559463" y="244712"/>
                  <a:pt x="1559463" y="269739"/>
                </a:cubicBezTo>
                <a:cubicBezTo>
                  <a:pt x="1559463" y="294766"/>
                  <a:pt x="1539174" y="315055"/>
                  <a:pt x="1514147" y="315055"/>
                </a:cubicBezTo>
                <a:cubicBezTo>
                  <a:pt x="1489120" y="315055"/>
                  <a:pt x="1468831" y="294766"/>
                  <a:pt x="1468831" y="269739"/>
                </a:cubicBezTo>
                <a:cubicBezTo>
                  <a:pt x="1468831" y="244712"/>
                  <a:pt x="1489120" y="224423"/>
                  <a:pt x="1514147" y="224423"/>
                </a:cubicBezTo>
                <a:close/>
                <a:moveTo>
                  <a:pt x="1397939" y="220530"/>
                </a:moveTo>
                <a:cubicBezTo>
                  <a:pt x="1387805" y="220530"/>
                  <a:pt x="1379590" y="228745"/>
                  <a:pt x="1379590" y="238879"/>
                </a:cubicBezTo>
                <a:cubicBezTo>
                  <a:pt x="1379590" y="249013"/>
                  <a:pt x="1387805" y="257228"/>
                  <a:pt x="1397939" y="257228"/>
                </a:cubicBezTo>
                <a:cubicBezTo>
                  <a:pt x="1408073" y="257228"/>
                  <a:pt x="1416288" y="249013"/>
                  <a:pt x="1416288" y="238879"/>
                </a:cubicBezTo>
                <a:cubicBezTo>
                  <a:pt x="1416288" y="228745"/>
                  <a:pt x="1408073" y="220530"/>
                  <a:pt x="1397939" y="220530"/>
                </a:cubicBezTo>
                <a:close/>
                <a:moveTo>
                  <a:pt x="801885" y="218028"/>
                </a:moveTo>
                <a:cubicBezTo>
                  <a:pt x="784996" y="218028"/>
                  <a:pt x="771304" y="233774"/>
                  <a:pt x="771304" y="253197"/>
                </a:cubicBezTo>
                <a:cubicBezTo>
                  <a:pt x="771304" y="272620"/>
                  <a:pt x="784996" y="288366"/>
                  <a:pt x="801885" y="288366"/>
                </a:cubicBezTo>
                <a:cubicBezTo>
                  <a:pt x="818774" y="288366"/>
                  <a:pt x="832466" y="272620"/>
                  <a:pt x="832466" y="253197"/>
                </a:cubicBezTo>
                <a:cubicBezTo>
                  <a:pt x="832466" y="233774"/>
                  <a:pt x="818774" y="218028"/>
                  <a:pt x="801885" y="218028"/>
                </a:cubicBezTo>
                <a:close/>
                <a:moveTo>
                  <a:pt x="653202" y="218028"/>
                </a:moveTo>
                <a:cubicBezTo>
                  <a:pt x="636101" y="218028"/>
                  <a:pt x="622290" y="230520"/>
                  <a:pt x="622290" y="252866"/>
                </a:cubicBezTo>
                <a:cubicBezTo>
                  <a:pt x="622290" y="275219"/>
                  <a:pt x="635446" y="288365"/>
                  <a:pt x="653202" y="288365"/>
                </a:cubicBezTo>
                <a:cubicBezTo>
                  <a:pt x="670296" y="288365"/>
                  <a:pt x="683452" y="275219"/>
                  <a:pt x="683452" y="252866"/>
                </a:cubicBezTo>
                <a:cubicBezTo>
                  <a:pt x="683452" y="230520"/>
                  <a:pt x="670296" y="218028"/>
                  <a:pt x="653202" y="218028"/>
                </a:cubicBezTo>
                <a:close/>
                <a:moveTo>
                  <a:pt x="509279" y="214692"/>
                </a:moveTo>
                <a:cubicBezTo>
                  <a:pt x="491497" y="214692"/>
                  <a:pt x="482276" y="227766"/>
                  <a:pt x="481617" y="238879"/>
                </a:cubicBezTo>
                <a:lnTo>
                  <a:pt x="536941" y="238879"/>
                </a:lnTo>
                <a:cubicBezTo>
                  <a:pt x="536283" y="226459"/>
                  <a:pt x="528379" y="214692"/>
                  <a:pt x="509279" y="214692"/>
                </a:cubicBezTo>
                <a:close/>
                <a:moveTo>
                  <a:pt x="885707" y="191061"/>
                </a:moveTo>
                <a:lnTo>
                  <a:pt x="911313" y="191061"/>
                </a:lnTo>
                <a:cubicBezTo>
                  <a:pt x="914596" y="191061"/>
                  <a:pt x="918525" y="193685"/>
                  <a:pt x="919844" y="196965"/>
                </a:cubicBezTo>
                <a:lnTo>
                  <a:pt x="950697" y="263934"/>
                </a:lnTo>
                <a:lnTo>
                  <a:pt x="978268" y="196965"/>
                </a:lnTo>
                <a:cubicBezTo>
                  <a:pt x="980233" y="193685"/>
                  <a:pt x="984175" y="191061"/>
                  <a:pt x="987445" y="191061"/>
                </a:cubicBezTo>
                <a:lnTo>
                  <a:pt x="1011732" y="191061"/>
                </a:lnTo>
                <a:cubicBezTo>
                  <a:pt x="1014356" y="191061"/>
                  <a:pt x="1015675" y="193685"/>
                  <a:pt x="1013710" y="196965"/>
                </a:cubicBezTo>
                <a:lnTo>
                  <a:pt x="941507" y="358458"/>
                </a:lnTo>
                <a:cubicBezTo>
                  <a:pt x="939529" y="361082"/>
                  <a:pt x="936260" y="363706"/>
                  <a:pt x="932976" y="363706"/>
                </a:cubicBezTo>
                <a:lnTo>
                  <a:pt x="908689" y="363706"/>
                </a:lnTo>
                <a:cubicBezTo>
                  <a:pt x="906065" y="363706"/>
                  <a:pt x="904746" y="361082"/>
                  <a:pt x="906065" y="357802"/>
                </a:cubicBezTo>
                <a:lnTo>
                  <a:pt x="932317" y="299379"/>
                </a:lnTo>
                <a:lnTo>
                  <a:pt x="883083" y="196965"/>
                </a:lnTo>
                <a:cubicBezTo>
                  <a:pt x="881118" y="193685"/>
                  <a:pt x="882437" y="191061"/>
                  <a:pt x="885707" y="191061"/>
                </a:cubicBezTo>
                <a:close/>
                <a:moveTo>
                  <a:pt x="230778" y="190505"/>
                </a:moveTo>
                <a:cubicBezTo>
                  <a:pt x="233393" y="190505"/>
                  <a:pt x="236014" y="190505"/>
                  <a:pt x="238636" y="191165"/>
                </a:cubicBezTo>
                <a:lnTo>
                  <a:pt x="238636" y="224594"/>
                </a:lnTo>
                <a:cubicBezTo>
                  <a:pt x="234703" y="223934"/>
                  <a:pt x="231426" y="223286"/>
                  <a:pt x="228156" y="223286"/>
                </a:cubicBezTo>
                <a:cubicBezTo>
                  <a:pt x="211122" y="223286"/>
                  <a:pt x="196709" y="231805"/>
                  <a:pt x="196709" y="258683"/>
                </a:cubicBezTo>
                <a:lnTo>
                  <a:pt x="196709" y="309150"/>
                </a:lnTo>
                <a:cubicBezTo>
                  <a:pt x="196709" y="312426"/>
                  <a:pt x="194087" y="315054"/>
                  <a:pt x="190810" y="315054"/>
                </a:cubicBezTo>
                <a:lnTo>
                  <a:pt x="168539" y="315054"/>
                </a:lnTo>
                <a:cubicBezTo>
                  <a:pt x="165917" y="315054"/>
                  <a:pt x="163295" y="312426"/>
                  <a:pt x="163295" y="309150"/>
                </a:cubicBezTo>
                <a:lnTo>
                  <a:pt x="163295" y="197056"/>
                </a:lnTo>
                <a:cubicBezTo>
                  <a:pt x="163295" y="193781"/>
                  <a:pt x="165917" y="191165"/>
                  <a:pt x="168539" y="191165"/>
                </a:cubicBezTo>
                <a:lnTo>
                  <a:pt x="190154" y="191165"/>
                </a:lnTo>
                <a:cubicBezTo>
                  <a:pt x="192776" y="191813"/>
                  <a:pt x="195398" y="193781"/>
                  <a:pt x="195398" y="197056"/>
                </a:cubicBezTo>
                <a:lnTo>
                  <a:pt x="195398" y="209511"/>
                </a:lnTo>
                <a:cubicBezTo>
                  <a:pt x="203256" y="193133"/>
                  <a:pt x="220291" y="190505"/>
                  <a:pt x="230778" y="190505"/>
                </a:cubicBezTo>
                <a:close/>
                <a:moveTo>
                  <a:pt x="1102405" y="187725"/>
                </a:moveTo>
                <a:cubicBezTo>
                  <a:pt x="1133291" y="187725"/>
                  <a:pt x="1146442" y="204803"/>
                  <a:pt x="1150382" y="217935"/>
                </a:cubicBezTo>
                <a:cubicBezTo>
                  <a:pt x="1150382" y="220561"/>
                  <a:pt x="1149072" y="223187"/>
                  <a:pt x="1146442" y="224494"/>
                </a:cubicBezTo>
                <a:lnTo>
                  <a:pt x="1128031" y="228440"/>
                </a:lnTo>
                <a:cubicBezTo>
                  <a:pt x="1125411" y="229094"/>
                  <a:pt x="1122781" y="227121"/>
                  <a:pt x="1122116" y="224494"/>
                </a:cubicBezTo>
                <a:cubicBezTo>
                  <a:pt x="1119495" y="218588"/>
                  <a:pt x="1114235" y="212682"/>
                  <a:pt x="1103060" y="212682"/>
                </a:cubicBezTo>
                <a:cubicBezTo>
                  <a:pt x="1093859" y="212682"/>
                  <a:pt x="1087279" y="217935"/>
                  <a:pt x="1087279" y="225147"/>
                </a:cubicBezTo>
                <a:cubicBezTo>
                  <a:pt x="1087279" y="231067"/>
                  <a:pt x="1091884" y="235000"/>
                  <a:pt x="1098454" y="236319"/>
                </a:cubicBezTo>
                <a:lnTo>
                  <a:pt x="1116200" y="240252"/>
                </a:lnTo>
                <a:cubicBezTo>
                  <a:pt x="1140527" y="244852"/>
                  <a:pt x="1153012" y="259957"/>
                  <a:pt x="1153012" y="277675"/>
                </a:cubicBezTo>
                <a:cubicBezTo>
                  <a:pt x="1153012" y="298032"/>
                  <a:pt x="1137241" y="318390"/>
                  <a:pt x="1104370" y="318390"/>
                </a:cubicBezTo>
                <a:cubicBezTo>
                  <a:pt x="1072163" y="318390"/>
                  <a:pt x="1058367" y="300005"/>
                  <a:pt x="1054417" y="286220"/>
                </a:cubicBezTo>
                <a:cubicBezTo>
                  <a:pt x="1053762" y="282928"/>
                  <a:pt x="1055072" y="280301"/>
                  <a:pt x="1058367" y="279648"/>
                </a:cubicBezTo>
                <a:lnTo>
                  <a:pt x="1079398" y="275048"/>
                </a:lnTo>
                <a:cubicBezTo>
                  <a:pt x="1080708" y="274395"/>
                  <a:pt x="1082028" y="275048"/>
                  <a:pt x="1082028" y="277021"/>
                </a:cubicBezTo>
                <a:lnTo>
                  <a:pt x="1082028" y="276368"/>
                </a:lnTo>
                <a:cubicBezTo>
                  <a:pt x="1083994" y="285554"/>
                  <a:pt x="1091229" y="292780"/>
                  <a:pt x="1104370" y="292780"/>
                </a:cubicBezTo>
                <a:cubicBezTo>
                  <a:pt x="1115545" y="292780"/>
                  <a:pt x="1120806" y="287527"/>
                  <a:pt x="1120806" y="280968"/>
                </a:cubicBezTo>
                <a:cubicBezTo>
                  <a:pt x="1120806" y="275048"/>
                  <a:pt x="1116865" y="270462"/>
                  <a:pt x="1107655" y="268489"/>
                </a:cubicBezTo>
                <a:lnTo>
                  <a:pt x="1091229" y="265209"/>
                </a:lnTo>
                <a:cubicBezTo>
                  <a:pt x="1066913" y="259957"/>
                  <a:pt x="1056392" y="245505"/>
                  <a:pt x="1056392" y="227774"/>
                </a:cubicBezTo>
                <a:cubicBezTo>
                  <a:pt x="1056392" y="206110"/>
                  <a:pt x="1076113" y="187725"/>
                  <a:pt x="1102405" y="187725"/>
                </a:cubicBezTo>
                <a:close/>
                <a:moveTo>
                  <a:pt x="508673" y="187725"/>
                </a:moveTo>
                <a:cubicBezTo>
                  <a:pt x="546760" y="187725"/>
                  <a:pt x="569746" y="212016"/>
                  <a:pt x="569746" y="251411"/>
                </a:cubicBezTo>
                <a:lnTo>
                  <a:pt x="569746" y="256011"/>
                </a:lnTo>
                <a:cubicBezTo>
                  <a:pt x="569746" y="259290"/>
                  <a:pt x="567122" y="261917"/>
                  <a:pt x="563842" y="261917"/>
                </a:cubicBezTo>
                <a:lnTo>
                  <a:pt x="481095" y="261917"/>
                </a:lnTo>
                <a:cubicBezTo>
                  <a:pt x="481751" y="278341"/>
                  <a:pt x="495540" y="290153"/>
                  <a:pt x="511953" y="290153"/>
                </a:cubicBezTo>
                <a:cubicBezTo>
                  <a:pt x="525743" y="290153"/>
                  <a:pt x="534283" y="284247"/>
                  <a:pt x="538220" y="275048"/>
                </a:cubicBezTo>
                <a:cubicBezTo>
                  <a:pt x="540200" y="273088"/>
                  <a:pt x="542168" y="271769"/>
                  <a:pt x="544792" y="272422"/>
                </a:cubicBezTo>
                <a:lnTo>
                  <a:pt x="562518" y="277675"/>
                </a:lnTo>
                <a:cubicBezTo>
                  <a:pt x="565154" y="278341"/>
                  <a:pt x="566466" y="280968"/>
                  <a:pt x="566466" y="283594"/>
                </a:cubicBezTo>
                <a:cubicBezTo>
                  <a:pt x="559237" y="303285"/>
                  <a:pt x="540200" y="318390"/>
                  <a:pt x="511953" y="318390"/>
                </a:cubicBezTo>
                <a:cubicBezTo>
                  <a:pt x="477803" y="318390"/>
                  <a:pt x="448256" y="294099"/>
                  <a:pt x="448256" y="252731"/>
                </a:cubicBezTo>
                <a:cubicBezTo>
                  <a:pt x="448256" y="213335"/>
                  <a:pt x="477147" y="187725"/>
                  <a:pt x="508673" y="187725"/>
                </a:cubicBezTo>
                <a:close/>
                <a:moveTo>
                  <a:pt x="34576" y="168821"/>
                </a:moveTo>
                <a:lnTo>
                  <a:pt x="34576" y="283083"/>
                </a:lnTo>
                <a:lnTo>
                  <a:pt x="51640" y="283083"/>
                </a:lnTo>
                <a:cubicBezTo>
                  <a:pt x="81181" y="283083"/>
                  <a:pt x="105469" y="264698"/>
                  <a:pt x="105469" y="225952"/>
                </a:cubicBezTo>
                <a:cubicBezTo>
                  <a:pt x="105469" y="187206"/>
                  <a:pt x="81181" y="168821"/>
                  <a:pt x="52299" y="168821"/>
                </a:cubicBezTo>
                <a:close/>
                <a:moveTo>
                  <a:pt x="348450" y="166596"/>
                </a:moveTo>
                <a:lnTo>
                  <a:pt x="348450" y="216638"/>
                </a:lnTo>
                <a:lnTo>
                  <a:pt x="376668" y="216638"/>
                </a:lnTo>
                <a:cubicBezTo>
                  <a:pt x="394389" y="216638"/>
                  <a:pt x="404886" y="206104"/>
                  <a:pt x="404886" y="191617"/>
                </a:cubicBezTo>
                <a:cubicBezTo>
                  <a:pt x="404886" y="176474"/>
                  <a:pt x="394389" y="166596"/>
                  <a:pt x="376668" y="166596"/>
                </a:cubicBezTo>
                <a:close/>
                <a:moveTo>
                  <a:pt x="319598" y="136571"/>
                </a:moveTo>
                <a:cubicBezTo>
                  <a:pt x="319598" y="136571"/>
                  <a:pt x="319598" y="136571"/>
                  <a:pt x="383173" y="136571"/>
                </a:cubicBezTo>
                <a:cubicBezTo>
                  <a:pt x="417910" y="136571"/>
                  <a:pt x="440194" y="160850"/>
                  <a:pt x="440194" y="191691"/>
                </a:cubicBezTo>
                <a:cubicBezTo>
                  <a:pt x="440194" y="216626"/>
                  <a:pt x="425120" y="234999"/>
                  <a:pt x="402180" y="242217"/>
                </a:cubicBezTo>
                <a:lnTo>
                  <a:pt x="436917" y="309148"/>
                </a:lnTo>
                <a:cubicBezTo>
                  <a:pt x="438883" y="312429"/>
                  <a:pt x="437573" y="315054"/>
                  <a:pt x="434296" y="315054"/>
                </a:cubicBezTo>
                <a:cubicBezTo>
                  <a:pt x="434296" y="315054"/>
                  <a:pt x="434296" y="315054"/>
                  <a:pt x="407424" y="315054"/>
                </a:cubicBezTo>
                <a:cubicBezTo>
                  <a:pt x="404146" y="315054"/>
                  <a:pt x="400214" y="312429"/>
                  <a:pt x="398903" y="309148"/>
                </a:cubicBezTo>
                <a:cubicBezTo>
                  <a:pt x="398903" y="309148"/>
                  <a:pt x="398903" y="309148"/>
                  <a:pt x="364494" y="246154"/>
                </a:cubicBezTo>
                <a:lnTo>
                  <a:pt x="348436" y="246154"/>
                </a:lnTo>
                <a:cubicBezTo>
                  <a:pt x="348436" y="246154"/>
                  <a:pt x="348436" y="246154"/>
                  <a:pt x="348436" y="309148"/>
                </a:cubicBezTo>
                <a:cubicBezTo>
                  <a:pt x="348436" y="312429"/>
                  <a:pt x="345815" y="315054"/>
                  <a:pt x="343193" y="315054"/>
                </a:cubicBezTo>
                <a:cubicBezTo>
                  <a:pt x="343193" y="315054"/>
                  <a:pt x="343193" y="315054"/>
                  <a:pt x="319598" y="315054"/>
                </a:cubicBezTo>
                <a:cubicBezTo>
                  <a:pt x="316321" y="315054"/>
                  <a:pt x="313699" y="312429"/>
                  <a:pt x="313699" y="309148"/>
                </a:cubicBezTo>
                <a:cubicBezTo>
                  <a:pt x="313699" y="309148"/>
                  <a:pt x="313699" y="309148"/>
                  <a:pt x="313699" y="142477"/>
                </a:cubicBezTo>
                <a:cubicBezTo>
                  <a:pt x="313699" y="139196"/>
                  <a:pt x="316321" y="136571"/>
                  <a:pt x="319598" y="136571"/>
                </a:cubicBezTo>
                <a:close/>
                <a:moveTo>
                  <a:pt x="5471" y="136571"/>
                </a:moveTo>
                <a:lnTo>
                  <a:pt x="53474" y="136571"/>
                </a:lnTo>
                <a:cubicBezTo>
                  <a:pt x="104120" y="136571"/>
                  <a:pt x="141610" y="169376"/>
                  <a:pt x="141610" y="225813"/>
                </a:cubicBezTo>
                <a:cubicBezTo>
                  <a:pt x="141610" y="282249"/>
                  <a:pt x="104120" y="315054"/>
                  <a:pt x="52821" y="315054"/>
                </a:cubicBezTo>
                <a:lnTo>
                  <a:pt x="5471" y="315054"/>
                </a:lnTo>
                <a:cubicBezTo>
                  <a:pt x="2344" y="315054"/>
                  <a:pt x="-183" y="312691"/>
                  <a:pt x="10" y="309608"/>
                </a:cubicBezTo>
                <a:lnTo>
                  <a:pt x="10" y="142017"/>
                </a:lnTo>
                <a:close/>
                <a:moveTo>
                  <a:pt x="837088" y="133235"/>
                </a:moveTo>
                <a:lnTo>
                  <a:pt x="858794" y="133235"/>
                </a:lnTo>
                <a:cubicBezTo>
                  <a:pt x="862087" y="133235"/>
                  <a:pt x="864715" y="135210"/>
                  <a:pt x="864715" y="138496"/>
                </a:cubicBezTo>
                <a:lnTo>
                  <a:pt x="864715" y="194337"/>
                </a:lnTo>
                <a:lnTo>
                  <a:pt x="864715" y="309952"/>
                </a:lnTo>
                <a:cubicBezTo>
                  <a:pt x="864715" y="312573"/>
                  <a:pt x="862087" y="315213"/>
                  <a:pt x="859458" y="315213"/>
                </a:cubicBezTo>
                <a:lnTo>
                  <a:pt x="836438" y="315213"/>
                </a:lnTo>
                <a:cubicBezTo>
                  <a:pt x="835110" y="315213"/>
                  <a:pt x="833796" y="313884"/>
                  <a:pt x="833796" y="313238"/>
                </a:cubicBezTo>
                <a:cubicBezTo>
                  <a:pt x="833145" y="311262"/>
                  <a:pt x="833145" y="308641"/>
                  <a:pt x="832482" y="306001"/>
                </a:cubicBezTo>
                <a:lnTo>
                  <a:pt x="832482" y="301405"/>
                </a:lnTo>
                <a:lnTo>
                  <a:pt x="832482" y="300759"/>
                </a:lnTo>
                <a:cubicBezTo>
                  <a:pt x="827224" y="310616"/>
                  <a:pt x="814719" y="317834"/>
                  <a:pt x="797619" y="317834"/>
                </a:cubicBezTo>
                <a:cubicBezTo>
                  <a:pt x="762757" y="317834"/>
                  <a:pt x="737108" y="290236"/>
                  <a:pt x="737108" y="252800"/>
                </a:cubicBezTo>
                <a:cubicBezTo>
                  <a:pt x="737108" y="216674"/>
                  <a:pt x="762106" y="188412"/>
                  <a:pt x="796969" y="188412"/>
                </a:cubicBezTo>
                <a:cubicBezTo>
                  <a:pt x="818011" y="188412"/>
                  <a:pt x="828539" y="196959"/>
                  <a:pt x="831831" y="203530"/>
                </a:cubicBezTo>
                <a:lnTo>
                  <a:pt x="831831" y="201555"/>
                </a:lnTo>
                <a:lnTo>
                  <a:pt x="831831" y="138496"/>
                </a:lnTo>
                <a:lnTo>
                  <a:pt x="831831" y="137832"/>
                </a:lnTo>
                <a:cubicBezTo>
                  <a:pt x="832482" y="135210"/>
                  <a:pt x="834460" y="133235"/>
                  <a:pt x="837088" y="133235"/>
                </a:cubicBezTo>
                <a:close/>
                <a:moveTo>
                  <a:pt x="688631" y="133235"/>
                </a:moveTo>
                <a:lnTo>
                  <a:pt x="710337" y="133235"/>
                </a:lnTo>
                <a:cubicBezTo>
                  <a:pt x="713630" y="133235"/>
                  <a:pt x="716258" y="135210"/>
                  <a:pt x="716258" y="138496"/>
                </a:cubicBezTo>
                <a:lnTo>
                  <a:pt x="716258" y="194337"/>
                </a:lnTo>
                <a:lnTo>
                  <a:pt x="716258" y="309952"/>
                </a:lnTo>
                <a:cubicBezTo>
                  <a:pt x="715595" y="312573"/>
                  <a:pt x="713630" y="315213"/>
                  <a:pt x="710337" y="315213"/>
                </a:cubicBezTo>
                <a:lnTo>
                  <a:pt x="684688" y="313238"/>
                </a:lnTo>
                <a:cubicBezTo>
                  <a:pt x="684688" y="311262"/>
                  <a:pt x="684025" y="308641"/>
                  <a:pt x="684025" y="306001"/>
                </a:cubicBezTo>
                <a:lnTo>
                  <a:pt x="684025" y="301405"/>
                </a:lnTo>
                <a:lnTo>
                  <a:pt x="684025" y="300759"/>
                </a:lnTo>
                <a:cubicBezTo>
                  <a:pt x="678104" y="310616"/>
                  <a:pt x="665611" y="317834"/>
                  <a:pt x="649162" y="317834"/>
                </a:cubicBezTo>
                <a:cubicBezTo>
                  <a:pt x="613649" y="317834"/>
                  <a:pt x="588651" y="290236"/>
                  <a:pt x="588651" y="252800"/>
                </a:cubicBezTo>
                <a:cubicBezTo>
                  <a:pt x="588651" y="216674"/>
                  <a:pt x="612986" y="188412"/>
                  <a:pt x="647848" y="188412"/>
                </a:cubicBezTo>
                <a:cubicBezTo>
                  <a:pt x="669554" y="188412"/>
                  <a:pt x="679418" y="196959"/>
                  <a:pt x="683374" y="203530"/>
                </a:cubicBezTo>
                <a:lnTo>
                  <a:pt x="683374" y="201555"/>
                </a:lnTo>
                <a:lnTo>
                  <a:pt x="682710" y="201555"/>
                </a:lnTo>
                <a:lnTo>
                  <a:pt x="682710" y="138496"/>
                </a:lnTo>
                <a:lnTo>
                  <a:pt x="683374" y="137832"/>
                </a:lnTo>
                <a:cubicBezTo>
                  <a:pt x="683374" y="135210"/>
                  <a:pt x="686003" y="133235"/>
                  <a:pt x="688631" y="133235"/>
                </a:cubicBezTo>
                <a:close/>
                <a:moveTo>
                  <a:pt x="1488849" y="132679"/>
                </a:moveTo>
                <a:cubicBezTo>
                  <a:pt x="1507888" y="132679"/>
                  <a:pt x="1523323" y="148114"/>
                  <a:pt x="1523323" y="167153"/>
                </a:cubicBezTo>
                <a:cubicBezTo>
                  <a:pt x="1523323" y="186192"/>
                  <a:pt x="1507888" y="201627"/>
                  <a:pt x="1488849" y="201627"/>
                </a:cubicBezTo>
                <a:cubicBezTo>
                  <a:pt x="1469810" y="201627"/>
                  <a:pt x="1454375" y="186192"/>
                  <a:pt x="1454375" y="167153"/>
                </a:cubicBezTo>
                <a:cubicBezTo>
                  <a:pt x="1454375" y="148114"/>
                  <a:pt x="1469810" y="132679"/>
                  <a:pt x="1488849" y="132679"/>
                </a:cubicBezTo>
                <a:close/>
                <a:moveTo>
                  <a:pt x="1047090" y="131289"/>
                </a:moveTo>
                <a:cubicBezTo>
                  <a:pt x="1058220" y="131289"/>
                  <a:pt x="1067385" y="140472"/>
                  <a:pt x="1067385" y="151622"/>
                </a:cubicBezTo>
                <a:cubicBezTo>
                  <a:pt x="1067385" y="154245"/>
                  <a:pt x="1066731" y="156869"/>
                  <a:pt x="1066076" y="158837"/>
                </a:cubicBezTo>
                <a:cubicBezTo>
                  <a:pt x="1066076" y="159492"/>
                  <a:pt x="1066076" y="159492"/>
                  <a:pt x="1066076" y="160148"/>
                </a:cubicBezTo>
                <a:cubicBezTo>
                  <a:pt x="1047090" y="196878"/>
                  <a:pt x="1047090" y="196878"/>
                  <a:pt x="1044472" y="198846"/>
                </a:cubicBezTo>
                <a:lnTo>
                  <a:pt x="1034733" y="198846"/>
                </a:lnTo>
                <a:cubicBezTo>
                  <a:pt x="1033421" y="198846"/>
                  <a:pt x="1033347" y="198846"/>
                  <a:pt x="1033342" y="198846"/>
                </a:cubicBezTo>
                <a:cubicBezTo>
                  <a:pt x="1032033" y="198846"/>
                  <a:pt x="1030723" y="198190"/>
                  <a:pt x="1031378" y="196222"/>
                </a:cubicBezTo>
                <a:cubicBezTo>
                  <a:pt x="1042330" y="171698"/>
                  <a:pt x="1042505" y="171305"/>
                  <a:pt x="1042508" y="171299"/>
                </a:cubicBezTo>
                <a:cubicBezTo>
                  <a:pt x="1033342" y="169331"/>
                  <a:pt x="1026795" y="161460"/>
                  <a:pt x="1026795" y="151622"/>
                </a:cubicBezTo>
                <a:cubicBezTo>
                  <a:pt x="1026795" y="140472"/>
                  <a:pt x="1035961" y="131289"/>
                  <a:pt x="1047090" y="131289"/>
                </a:cubicBezTo>
                <a:close/>
                <a:moveTo>
                  <a:pt x="1600469" y="114330"/>
                </a:moveTo>
                <a:cubicBezTo>
                  <a:pt x="1633710" y="114330"/>
                  <a:pt x="1660658" y="141340"/>
                  <a:pt x="1660658" y="174659"/>
                </a:cubicBezTo>
                <a:cubicBezTo>
                  <a:pt x="1660658" y="207978"/>
                  <a:pt x="1633710" y="234988"/>
                  <a:pt x="1600469" y="234988"/>
                </a:cubicBezTo>
                <a:cubicBezTo>
                  <a:pt x="1567228" y="234988"/>
                  <a:pt x="1540280" y="207978"/>
                  <a:pt x="1540280" y="174659"/>
                </a:cubicBezTo>
                <a:cubicBezTo>
                  <a:pt x="1540280" y="141340"/>
                  <a:pt x="1567228" y="114330"/>
                  <a:pt x="1600469" y="114330"/>
                </a:cubicBezTo>
                <a:close/>
                <a:moveTo>
                  <a:pt x="1642449" y="40102"/>
                </a:moveTo>
                <a:cubicBezTo>
                  <a:pt x="1660029" y="40102"/>
                  <a:pt x="1674281" y="54167"/>
                  <a:pt x="1674281" y="71517"/>
                </a:cubicBezTo>
                <a:cubicBezTo>
                  <a:pt x="1674281" y="88867"/>
                  <a:pt x="1660029" y="102932"/>
                  <a:pt x="1642449" y="102932"/>
                </a:cubicBezTo>
                <a:cubicBezTo>
                  <a:pt x="1624869" y="102932"/>
                  <a:pt x="1610617" y="88867"/>
                  <a:pt x="1610617" y="71517"/>
                </a:cubicBezTo>
                <a:cubicBezTo>
                  <a:pt x="1610617" y="54167"/>
                  <a:pt x="1624869" y="40102"/>
                  <a:pt x="1642449" y="40102"/>
                </a:cubicBezTo>
                <a:close/>
                <a:moveTo>
                  <a:pt x="1345930" y="10485"/>
                </a:moveTo>
                <a:cubicBezTo>
                  <a:pt x="1358385" y="11126"/>
                  <a:pt x="1370207" y="14435"/>
                  <a:pt x="1380695" y="19026"/>
                </a:cubicBezTo>
                <a:cubicBezTo>
                  <a:pt x="1413516" y="34114"/>
                  <a:pt x="1436482" y="66283"/>
                  <a:pt x="1437138" y="104360"/>
                </a:cubicBezTo>
                <a:lnTo>
                  <a:pt x="1437138" y="353208"/>
                </a:lnTo>
                <a:cubicBezTo>
                  <a:pt x="1437138" y="359116"/>
                  <a:pt x="1432549" y="363706"/>
                  <a:pt x="1427305" y="363706"/>
                </a:cubicBezTo>
                <a:cubicBezTo>
                  <a:pt x="1424661" y="363706"/>
                  <a:pt x="1422694" y="363065"/>
                  <a:pt x="1420727" y="361749"/>
                </a:cubicBezTo>
                <a:cubicBezTo>
                  <a:pt x="1371518" y="318406"/>
                  <a:pt x="1269799" y="221898"/>
                  <a:pt x="1244866" y="185779"/>
                </a:cubicBezTo>
                <a:cubicBezTo>
                  <a:pt x="1225178" y="156243"/>
                  <a:pt x="1218623" y="120765"/>
                  <a:pt x="1226489" y="91229"/>
                </a:cubicBezTo>
                <a:cubicBezTo>
                  <a:pt x="1238966" y="43295"/>
                  <a:pt x="1285554" y="7852"/>
                  <a:pt x="1345930" y="10485"/>
                </a:cubicBezTo>
                <a:close/>
                <a:moveTo>
                  <a:pt x="1520342" y="0"/>
                </a:moveTo>
                <a:lnTo>
                  <a:pt x="1522408" y="0"/>
                </a:lnTo>
                <a:cubicBezTo>
                  <a:pt x="1553869" y="356"/>
                  <a:pt x="1579201" y="26215"/>
                  <a:pt x="1579201" y="58033"/>
                </a:cubicBezTo>
                <a:cubicBezTo>
                  <a:pt x="1579201" y="90200"/>
                  <a:pt x="1553311" y="116276"/>
                  <a:pt x="1521375" y="116276"/>
                </a:cubicBezTo>
                <a:cubicBezTo>
                  <a:pt x="1489439" y="116276"/>
                  <a:pt x="1463549" y="90200"/>
                  <a:pt x="1463549" y="58033"/>
                </a:cubicBezTo>
                <a:cubicBezTo>
                  <a:pt x="1463549" y="26215"/>
                  <a:pt x="1488881" y="356"/>
                  <a:pt x="1520342" y="0"/>
                </a:cubicBezTo>
                <a:close/>
              </a:path>
            </a:pathLst>
          </a:custGeom>
          <a:solidFill>
            <a:schemeClr val="bg1"/>
          </a:solidFill>
        </p:spPr>
        <p:txBody>
          <a:bodyPr/>
          <a:lstStyle>
            <a:lvl1pPr marL="0" indent="0">
              <a:lnSpc>
                <a:spcPct val="100000"/>
              </a:lnSpc>
              <a:spcBef>
                <a:spcPts val="0"/>
              </a:spcBef>
              <a:spcAft>
                <a:spcPts val="0"/>
              </a:spcAft>
              <a:buFont typeface="Arial" panose="020B0604020202020204" pitchFamily="34" charset="0"/>
              <a:buNone/>
              <a:defRPr sz="400" b="0">
                <a:solidFill>
                  <a:schemeClr val="accent1"/>
                </a:solidFill>
              </a:defRPr>
            </a:lvl1pPr>
            <a:lvl2pPr marL="0" indent="0">
              <a:lnSpc>
                <a:spcPct val="100000"/>
              </a:lnSpc>
              <a:spcBef>
                <a:spcPts val="0"/>
              </a:spcBef>
              <a:spcAft>
                <a:spcPts val="0"/>
              </a:spcAft>
              <a:buFont typeface="Arial" panose="020B0604020202020204" pitchFamily="34" charset="0"/>
              <a:buNone/>
              <a:defRPr sz="400" b="0">
                <a:solidFill>
                  <a:schemeClr val="accent1"/>
                </a:solidFill>
              </a:defRPr>
            </a:lvl2pPr>
            <a:lvl3pPr marL="0" indent="0">
              <a:lnSpc>
                <a:spcPct val="100000"/>
              </a:lnSpc>
              <a:spcBef>
                <a:spcPts val="0"/>
              </a:spcBef>
              <a:spcAft>
                <a:spcPts val="0"/>
              </a:spcAft>
              <a:buNone/>
              <a:defRPr sz="400" b="0">
                <a:solidFill>
                  <a:schemeClr val="accent1"/>
                </a:solidFill>
              </a:defRPr>
            </a:lvl3pPr>
            <a:lvl4pPr marL="0" indent="0">
              <a:lnSpc>
                <a:spcPct val="100000"/>
              </a:lnSpc>
              <a:spcBef>
                <a:spcPts val="0"/>
              </a:spcBef>
              <a:spcAft>
                <a:spcPts val="0"/>
              </a:spcAft>
              <a:buNone/>
              <a:defRPr sz="400" b="0">
                <a:solidFill>
                  <a:schemeClr val="accent1"/>
                </a:solidFill>
              </a:defRPr>
            </a:lvl4pPr>
            <a:lvl5pPr marL="0" indent="0">
              <a:lnSpc>
                <a:spcPct val="100000"/>
              </a:lnSpc>
              <a:spcBef>
                <a:spcPts val="0"/>
              </a:spcBef>
              <a:spcAft>
                <a:spcPts val="0"/>
              </a:spcAft>
              <a:buNone/>
              <a:defRPr sz="400" b="0">
                <a:solidFill>
                  <a:schemeClr val="accent1"/>
                </a:solidFill>
              </a:defRPr>
            </a:lvl5pPr>
            <a:lvl6pPr marL="0" indent="0">
              <a:lnSpc>
                <a:spcPct val="100000"/>
              </a:lnSpc>
              <a:spcBef>
                <a:spcPts val="0"/>
              </a:spcBef>
              <a:spcAft>
                <a:spcPts val="0"/>
              </a:spcAft>
              <a:buFont typeface="Arial" panose="020B0604020202020204" pitchFamily="34" charset="0"/>
              <a:buNone/>
              <a:defRPr sz="400" b="0">
                <a:solidFill>
                  <a:schemeClr val="accent1"/>
                </a:solidFill>
              </a:defRPr>
            </a:lvl6pPr>
            <a:lvl7pPr marL="0" indent="0">
              <a:lnSpc>
                <a:spcPct val="100000"/>
              </a:lnSpc>
              <a:spcBef>
                <a:spcPts val="0"/>
              </a:spcBef>
              <a:spcAft>
                <a:spcPts val="0"/>
              </a:spcAft>
              <a:buFont typeface="Arial" panose="020B0604020202020204" pitchFamily="34" charset="0"/>
              <a:buNone/>
              <a:defRPr sz="400" b="0">
                <a:solidFill>
                  <a:schemeClr val="accent1"/>
                </a:solidFill>
              </a:defRPr>
            </a:lvl7pPr>
            <a:lvl8pPr marL="0" indent="0">
              <a:lnSpc>
                <a:spcPct val="100000"/>
              </a:lnSpc>
              <a:spcBef>
                <a:spcPts val="0"/>
              </a:spcBef>
              <a:spcAft>
                <a:spcPts val="0"/>
              </a:spcAft>
              <a:buFont typeface="Arial" panose="020B0604020202020204" pitchFamily="34" charset="0"/>
              <a:buNone/>
              <a:defRPr sz="400" b="0">
                <a:solidFill>
                  <a:schemeClr val="accent1"/>
                </a:solidFill>
              </a:defRPr>
            </a:lvl8pPr>
            <a:lvl9pPr marL="0" indent="0">
              <a:lnSpc>
                <a:spcPct val="100000"/>
              </a:lnSpc>
              <a:spcBef>
                <a:spcPts val="0"/>
              </a:spcBef>
              <a:spcAft>
                <a:spcPts val="0"/>
              </a:spcAft>
              <a:buFont typeface="Arial" panose="020B0604020202020204" pitchFamily="34" charset="0"/>
              <a:buNone/>
              <a:defRPr sz="400" b="0">
                <a:solidFill>
                  <a:schemeClr val="accent1"/>
                </a:solidFill>
              </a:defRPr>
            </a:lvl9pPr>
          </a:lstStyle>
          <a:p>
            <a:pPr lvl="0"/>
            <a:r>
              <a:rPr lang="de-DE" dirty="0"/>
              <a:t> </a:t>
            </a:r>
          </a:p>
        </p:txBody>
      </p:sp>
      <p:sp>
        <p:nvSpPr>
          <p:cNvPr id="6" name="Title 1"/>
          <p:cNvSpPr>
            <a:spLocks noGrp="1"/>
          </p:cNvSpPr>
          <p:nvPr>
            <p:ph type="ctrTitle" hasCustomPrompt="1"/>
          </p:nvPr>
        </p:nvSpPr>
        <p:spPr bwMode="gray">
          <a:xfrm>
            <a:off x="899592" y="1023938"/>
            <a:ext cx="5725047" cy="2987972"/>
          </a:xfrm>
        </p:spPr>
        <p:txBody>
          <a:bodyPr>
            <a:normAutofit/>
          </a:bodyPr>
          <a:lstStyle>
            <a:lvl1pPr>
              <a:defRPr kumimoji="0" lang="de-DE" sz="6000" b="0" i="0" u="none" strike="noStrike" kern="0" cap="none" spc="-150" normalizeH="0" baseline="0" noProof="0" smtClean="0">
                <a:ln>
                  <a:noFill/>
                </a:ln>
                <a:solidFill>
                  <a:sysClr val="window" lastClr="FFFFFF"/>
                </a:solidFill>
                <a:effectLst/>
                <a:uLnTx/>
                <a:uFillTx/>
                <a:latin typeface="Arial Black"/>
              </a:defRPr>
            </a:lvl1pPr>
          </a:lstStyle>
          <a:p>
            <a:r>
              <a:rPr lang="en-US" dirty="0"/>
              <a:t>A title for this presentation can be </a:t>
            </a:r>
            <a:br>
              <a:rPr lang="en-US" dirty="0"/>
            </a:br>
            <a:r>
              <a:rPr lang="en-US" dirty="0"/>
              <a:t>very long.</a:t>
            </a:r>
          </a:p>
        </p:txBody>
      </p:sp>
      <p:sp>
        <p:nvSpPr>
          <p:cNvPr id="7" name="Date Placeholder 2"/>
          <p:cNvSpPr>
            <a:spLocks noGrp="1"/>
          </p:cNvSpPr>
          <p:nvPr>
            <p:ph type="dt" sz="half" idx="12"/>
          </p:nvPr>
        </p:nvSpPr>
        <p:spPr>
          <a:xfrm>
            <a:off x="8136397" y="5308054"/>
            <a:ext cx="468052" cy="72008"/>
          </a:xfrm>
        </p:spPr>
        <p:txBody>
          <a:bodyPr/>
          <a:lstStyle>
            <a:lvl1pPr>
              <a:defRPr sz="300">
                <a:solidFill>
                  <a:schemeClr val="bg1">
                    <a:lumMod val="75000"/>
                    <a:alpha val="0"/>
                  </a:schemeClr>
                </a:solidFill>
              </a:defRPr>
            </a:lvl1pPr>
          </a:lstStyle>
          <a:p>
            <a:fld id="{C3391A0D-6DA5-49E4-BD5E-410BAD7E7D14}" type="datetime1">
              <a:rPr lang="en-US" smtClean="0"/>
              <a:t>6/22/23</a:t>
            </a:fld>
            <a:endParaRPr lang="en-US"/>
          </a:p>
        </p:txBody>
      </p:sp>
      <p:sp>
        <p:nvSpPr>
          <p:cNvPr id="8" name="Footer Placeholder 3"/>
          <p:cNvSpPr>
            <a:spLocks noGrp="1"/>
          </p:cNvSpPr>
          <p:nvPr>
            <p:ph type="ftr" sz="quarter" idx="13"/>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4"/>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70269134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5725047" cy="755724"/>
          </a:xfrm>
        </p:spPr>
        <p:txBody>
          <a:bodyPr/>
          <a:lstStyle>
            <a:lvl1pPr>
              <a:defRPr sz="6000" spc="-150">
                <a:solidFill>
                  <a:schemeClr val="accent1"/>
                </a:solidFill>
              </a:defRPr>
            </a:lvl1pPr>
          </a:lstStyle>
          <a:p>
            <a:r>
              <a:rPr lang="en-US" dirty="0"/>
              <a:t>Content.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Placeholder 9"/>
          <p:cNvSpPr>
            <a:spLocks noGrp="1"/>
          </p:cNvSpPr>
          <p:nvPr>
            <p:ph type="body" sz="quarter" idx="13"/>
          </p:nvPr>
        </p:nvSpPr>
        <p:spPr bwMode="gray">
          <a:xfrm>
            <a:off x="1131888" y="1779588"/>
            <a:ext cx="5492750" cy="2736850"/>
          </a:xfrm>
        </p:spPr>
        <p:txBody>
          <a:bodyPr/>
          <a:lstStyle>
            <a:lvl1pPr marL="358775" indent="-358775">
              <a:lnSpc>
                <a:spcPct val="80000"/>
              </a:lnSpc>
              <a:spcBef>
                <a:spcPts val="0"/>
              </a:spcBef>
              <a:spcAft>
                <a:spcPts val="800"/>
              </a:spcAft>
              <a:buClr>
                <a:schemeClr val="accent1"/>
              </a:buClr>
              <a:buSzPct val="100000"/>
              <a:buFont typeface="+mj-lt"/>
              <a:buAutoNum type="arabicPeriod"/>
              <a:defRPr sz="1400" b="0">
                <a:solidFill>
                  <a:schemeClr val="accent1"/>
                </a:solidFill>
              </a:defRPr>
            </a:lvl1pPr>
            <a:lvl2pPr marL="540000" indent="-180000">
              <a:lnSpc>
                <a:spcPct val="80000"/>
              </a:lnSpc>
              <a:spcBef>
                <a:spcPts val="0"/>
              </a:spcBef>
              <a:spcAft>
                <a:spcPts val="800"/>
              </a:spcAft>
              <a:buClr>
                <a:schemeClr val="accent1"/>
              </a:buClr>
              <a:buSzPct val="100000"/>
              <a:buFont typeface="Arial" panose="020B0604020202020204" pitchFamily="34" charset="0"/>
              <a:buChar char="•"/>
              <a:defRPr sz="1400" b="0" baseline="0">
                <a:solidFill>
                  <a:schemeClr val="accent1"/>
                </a:solidFill>
              </a:defRPr>
            </a:lvl2pPr>
            <a:lvl3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3pPr>
            <a:lvl4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4pPr>
            <a:lvl5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5pPr>
            <a:lvl6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6pPr>
            <a:lvl7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7pPr>
            <a:lvl8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8pPr>
            <a:lvl9pPr marL="540000" indent="-180000">
              <a:lnSpc>
                <a:spcPct val="80000"/>
              </a:lnSpc>
              <a:spcBef>
                <a:spcPts val="0"/>
              </a:spcBef>
              <a:spcAft>
                <a:spcPts val="800"/>
              </a:spcAft>
              <a:buClr>
                <a:schemeClr val="accent1"/>
              </a:buClr>
              <a:buSzPct val="100000"/>
              <a:buFont typeface="Arial" panose="020B0604020202020204" pitchFamily="34" charset="0"/>
              <a:buChar char="•"/>
              <a:defRPr sz="1400" b="0">
                <a:solidFill>
                  <a:schemeClr val="accent1"/>
                </a:solidFill>
              </a:defRPr>
            </a:lvl9pPr>
          </a:lstStyle>
          <a:p>
            <a:pPr lvl="0"/>
            <a:r>
              <a:rPr lang="en-US" dirty="0"/>
              <a:t>Click to edit Master text styles</a:t>
            </a:r>
          </a:p>
          <a:p>
            <a:pPr lvl="1"/>
            <a:r>
              <a:rPr lang="de-DE" dirty="0"/>
              <a:t>Second </a:t>
            </a:r>
            <a:r>
              <a:rPr lang="de-DE" dirty="0" err="1"/>
              <a:t>layer</a:t>
            </a:r>
            <a:r>
              <a:rPr lang="de-DE" dirty="0"/>
              <a:t> </a:t>
            </a:r>
            <a:r>
              <a:rPr lang="de-DE" dirty="0" err="1"/>
              <a:t>is</a:t>
            </a:r>
            <a:r>
              <a:rPr lang="de-DE" dirty="0"/>
              <a:t> a </a:t>
            </a:r>
            <a:r>
              <a:rPr lang="de-DE" dirty="0" err="1"/>
              <a:t>bullet</a:t>
            </a:r>
            <a:r>
              <a:rPr lang="de-DE" dirty="0"/>
              <a:t> </a:t>
            </a:r>
            <a:r>
              <a:rPr lang="de-DE" dirty="0" err="1"/>
              <a:t>point</a:t>
            </a:r>
            <a:endParaRPr lang="en-US" dirty="0"/>
          </a:p>
        </p:txBody>
      </p:sp>
      <p:sp>
        <p:nvSpPr>
          <p:cNvPr id="7"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42E09F14-18AB-43D9-8851-21032AFDEDD2}" type="datetime1">
              <a:rPr lang="en-US" smtClean="0"/>
              <a:t>6/22/23</a:t>
            </a:fld>
            <a:endParaRPr lang="en-US"/>
          </a:p>
        </p:txBody>
      </p:sp>
      <p:sp>
        <p:nvSpPr>
          <p:cNvPr id="8"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9"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074460900"/>
      </p:ext>
    </p:extLst>
  </p:cSld>
  <p:clrMapOvr>
    <a:masterClrMapping/>
  </p:clrMapOvr>
  <p:transition spd="med">
    <p:push dir="u"/>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3F3B7A28-85A3-418F-93DD-163002710E47}"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
        <p:nvSpPr>
          <p:cNvPr id="9" name="Text Placeholder 8"/>
          <p:cNvSpPr>
            <a:spLocks noGrp="1"/>
          </p:cNvSpPr>
          <p:nvPr>
            <p:ph type="body" sz="quarter" idx="13"/>
          </p:nvPr>
        </p:nvSpPr>
        <p:spPr bwMode="gray"/>
        <p:txBody>
          <a:bodyPr/>
          <a:lstStyle>
            <a:lvl5pPr>
              <a:defRPr/>
            </a:lvl5pPr>
            <a:lvl6pPr marL="270000" indent="-270000">
              <a:defRPr/>
            </a:lvl6pPr>
            <a:lvl7pPr>
              <a:defRPr/>
            </a:lvl7pPr>
            <a:lvl8pPr>
              <a:defRPr>
                <a:solidFill>
                  <a:schemeClr val="accent1"/>
                </a:solidFill>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sdaf</a:t>
            </a:r>
            <a:endParaRPr lang="de-DE" dirty="0"/>
          </a:p>
          <a:p>
            <a:pPr lvl="6"/>
            <a:r>
              <a:rPr lang="de-DE" dirty="0" err="1"/>
              <a:t>adsf</a:t>
            </a:r>
            <a:endParaRPr lang="de-DE" dirty="0"/>
          </a:p>
          <a:p>
            <a:pPr lvl="7"/>
            <a:r>
              <a:rPr lang="de-DE" dirty="0" err="1"/>
              <a:t>asdf</a:t>
            </a:r>
            <a:endParaRPr lang="de-DE" dirty="0"/>
          </a:p>
        </p:txBody>
      </p:sp>
    </p:spTree>
    <p:custDataLst>
      <p:tags r:id="rId1"/>
    </p:custDataLst>
    <p:extLst>
      <p:ext uri="{BB962C8B-B14F-4D97-AF65-F5344CB8AC3E}">
        <p14:creationId xmlns:p14="http://schemas.microsoft.com/office/powerpoint/2010/main" val="546115233"/>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p:txBody>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p>
            <a:fld id="{E639B36B-DB03-44D1-A834-B15CD437FD41}" type="datetime1">
              <a:rPr lang="en-US" smtClean="0"/>
              <a:t>6/22/23</a:t>
            </a:fld>
            <a:endParaRPr lang="en-US"/>
          </a:p>
        </p:txBody>
      </p:sp>
      <p:sp>
        <p:nvSpPr>
          <p:cNvPr id="5" name="Footer Placeholder 4"/>
          <p:cNvSpPr>
            <a:spLocks noGrp="1"/>
          </p:cNvSpPr>
          <p:nvPr>
            <p:ph type="ftr" sz="quarter" idx="11"/>
          </p:nvPr>
        </p:nvSpPr>
        <p:spPr bwMode="gray"/>
        <p:txBody>
          <a:bodyPr/>
          <a:lstStyle/>
          <a:p>
            <a:r>
              <a:rPr lang="en-US"/>
              <a:t>Title of the presentation</a:t>
            </a:r>
          </a:p>
        </p:txBody>
      </p:sp>
      <p:sp>
        <p:nvSpPr>
          <p:cNvPr id="6" name="Slide Number Placeholder 5"/>
          <p:cNvSpPr>
            <a:spLocks noGrp="1"/>
          </p:cNvSpPr>
          <p:nvPr>
            <p:ph type="sldNum" sz="quarter" idx="12"/>
          </p:nvPr>
        </p:nvSpPr>
        <p:spPr bwMode="gray"/>
        <p:txBody>
          <a:bodyPr/>
          <a:lstStyle/>
          <a:p>
            <a:fld id="{FCB53D23-1D79-480C-B3BE-829293F4503C}" type="slidenum">
              <a:rPr lang="en-US" smtClean="0"/>
              <a:t>‹#›</a:t>
            </a:fld>
            <a:endParaRPr lang="en-US"/>
          </a:p>
        </p:txBody>
      </p:sp>
    </p:spTree>
    <p:custDataLst>
      <p:tags r:id="rId1"/>
    </p:custDataLst>
    <p:extLst>
      <p:ext uri="{BB962C8B-B14F-4D97-AF65-F5344CB8AC3E}">
        <p14:creationId xmlns:p14="http://schemas.microsoft.com/office/powerpoint/2010/main" val="1028725521"/>
      </p:ext>
    </p:extLst>
  </p:cSld>
  <p:clrMapOvr>
    <a:masterClrMapping/>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ext &amp; Image">
    <p:spTree>
      <p:nvGrpSpPr>
        <p:cNvPr id="1" name=""/>
        <p:cNvGrpSpPr/>
        <p:nvPr/>
      </p:nvGrpSpPr>
      <p:grpSpPr>
        <a:xfrm>
          <a:off x="0" y="0"/>
          <a:ext cx="0" cy="0"/>
          <a:chOff x="0" y="0"/>
          <a:chExt cx="0" cy="0"/>
        </a:xfrm>
      </p:grpSpPr>
      <p:sp>
        <p:nvSpPr>
          <p:cNvPr id="3" name="Rectangle 2"/>
          <p:cNvSpPr/>
          <p:nvPr userDrawn="1"/>
        </p:nvSpPr>
        <p:spPr bwMode="gray">
          <a:xfrm>
            <a:off x="6767513" y="0"/>
            <a:ext cx="2376487"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6767513" y="0"/>
            <a:ext cx="2376487"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6300788"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84E5B6CB-E2D9-4796-A76E-CFDADE672E2B}"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endParaRPr lang="en-US" dirty="0"/>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63007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0"/>
          <p:cNvSpPr>
            <a:spLocks noGrp="1"/>
          </p:cNvSpPr>
          <p:nvPr>
            <p:ph type="body" sz="quarter" idx="15" hasCustomPrompt="1"/>
          </p:nvPr>
        </p:nvSpPr>
        <p:spPr bwMode="gray">
          <a:xfrm>
            <a:off x="6064905" y="4001848"/>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5" name="Text Placeholder 10"/>
          <p:cNvSpPr>
            <a:spLocks noGrp="1"/>
          </p:cNvSpPr>
          <p:nvPr>
            <p:ph type="body" sz="quarter" idx="18" hasCustomPrompt="1"/>
          </p:nvPr>
        </p:nvSpPr>
        <p:spPr bwMode="gray">
          <a:xfrm>
            <a:off x="6492662" y="4078323"/>
            <a:ext cx="542892" cy="542893"/>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
        <p:nvSpPr>
          <p:cNvPr id="16" name="Text Placeholder 10"/>
          <p:cNvSpPr>
            <a:spLocks noGrp="1"/>
          </p:cNvSpPr>
          <p:nvPr>
            <p:ph type="body" sz="quarter" idx="20" hasCustomPrompt="1"/>
          </p:nvPr>
        </p:nvSpPr>
        <p:spPr bwMode="gray">
          <a:xfrm>
            <a:off x="6502136" y="3586219"/>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7" name="Text Placeholder 10"/>
          <p:cNvSpPr>
            <a:spLocks noGrp="1"/>
          </p:cNvSpPr>
          <p:nvPr>
            <p:ph type="body" sz="quarter" idx="21" hasCustomPrompt="1"/>
          </p:nvPr>
        </p:nvSpPr>
        <p:spPr bwMode="gray">
          <a:xfrm>
            <a:off x="6545434" y="4818279"/>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8" name="Text Placeholder 10"/>
          <p:cNvSpPr>
            <a:spLocks noGrp="1"/>
          </p:cNvSpPr>
          <p:nvPr>
            <p:ph type="body" sz="quarter" idx="22" hasCustomPrompt="1"/>
          </p:nvPr>
        </p:nvSpPr>
        <p:spPr bwMode="gray">
          <a:xfrm>
            <a:off x="6838360" y="2845556"/>
            <a:ext cx="241200" cy="241200"/>
          </a:xfrm>
          <a:prstGeom prst="ellipse">
            <a:avLst/>
          </a:prstGeom>
          <a:solidFill>
            <a:schemeClr val="tx2"/>
          </a:solidFill>
        </p:spPr>
        <p:txBody>
          <a:bodyPr anchor="ctr"/>
          <a:lstStyle>
            <a:lvl1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400" b="0">
                <a:solidFill>
                  <a:schemeClr val="bg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309573860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ext &amp; Image (2)">
    <p:spTree>
      <p:nvGrpSpPr>
        <p:cNvPr id="1" name=""/>
        <p:cNvGrpSpPr/>
        <p:nvPr/>
      </p:nvGrpSpPr>
      <p:grpSpPr>
        <a:xfrm>
          <a:off x="0" y="0"/>
          <a:ext cx="0" cy="0"/>
          <a:chOff x="0" y="0"/>
          <a:chExt cx="0" cy="0"/>
        </a:xfrm>
      </p:grpSpPr>
      <p:sp>
        <p:nvSpPr>
          <p:cNvPr id="11" name="Rectangle 10"/>
          <p:cNvSpPr/>
          <p:nvPr userDrawn="1"/>
        </p:nvSpPr>
        <p:spPr bwMode="gray">
          <a:xfrm>
            <a:off x="4572001" y="0"/>
            <a:ext cx="4572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4572000" y="0"/>
            <a:ext cx="4572000"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7" name="Text Placeholder 6"/>
          <p:cNvSpPr>
            <a:spLocks noGrp="1"/>
          </p:cNvSpPr>
          <p:nvPr>
            <p:ph type="body" sz="quarter" idx="14"/>
          </p:nvPr>
        </p:nvSpPr>
        <p:spPr bwMode="gray">
          <a:xfrm>
            <a:off x="323850" y="1276350"/>
            <a:ext cx="4103689" cy="3240088"/>
          </a:xfrm>
        </p:spPr>
        <p:txBody>
          <a:bodyPr/>
          <a:lstStyle>
            <a:lvl5pPr>
              <a:defRPr/>
            </a:lvl5pPr>
            <a:lvl6pPr>
              <a:defRPr/>
            </a:lvl6pPr>
            <a:lvl7pPr>
              <a:defRPr/>
            </a:lvl7pPr>
            <a:lvl8pPr>
              <a:defRPr/>
            </a:lvl8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0"/>
          <p:cNvSpPr>
            <a:spLocks noGrp="1"/>
          </p:cNvSpPr>
          <p:nvPr>
            <p:ph type="body" sz="quarter" idx="18" hasCustomPrompt="1"/>
          </p:nvPr>
        </p:nvSpPr>
        <p:spPr bwMode="gray">
          <a:xfrm>
            <a:off x="4372019" y="3987561"/>
            <a:ext cx="713643" cy="713642"/>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3" name="Text Placeholder 10"/>
          <p:cNvSpPr>
            <a:spLocks noGrp="1"/>
          </p:cNvSpPr>
          <p:nvPr>
            <p:ph type="body" sz="quarter" idx="20" hasCustomPrompt="1"/>
          </p:nvPr>
        </p:nvSpPr>
        <p:spPr bwMode="gray">
          <a:xfrm>
            <a:off x="4809250" y="3571932"/>
            <a:ext cx="241200" cy="2412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14" name="Text Placeholder 10"/>
          <p:cNvSpPr>
            <a:spLocks noGrp="1"/>
          </p:cNvSpPr>
          <p:nvPr>
            <p:ph type="body" sz="quarter" idx="21" hasCustomPrompt="1"/>
          </p:nvPr>
        </p:nvSpPr>
        <p:spPr bwMode="gray">
          <a:xfrm>
            <a:off x="4852548" y="4803992"/>
            <a:ext cx="543600" cy="5436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3" name="Date Placeholder 2"/>
          <p:cNvSpPr>
            <a:spLocks noGrp="1"/>
          </p:cNvSpPr>
          <p:nvPr>
            <p:ph type="dt" sz="half" idx="22"/>
          </p:nvPr>
        </p:nvSpPr>
        <p:spPr bwMode="gray"/>
        <p:txBody>
          <a:bodyPr/>
          <a:lstStyle>
            <a:lvl1pPr>
              <a:defRPr>
                <a:solidFill>
                  <a:schemeClr val="tx1"/>
                </a:solidFill>
              </a:defRPr>
            </a:lvl1pPr>
          </a:lstStyle>
          <a:p>
            <a:fld id="{8FFB2DE3-FF4B-4499-A669-98B3512B8163}" type="datetime1">
              <a:rPr lang="en-US" smtClean="0"/>
              <a:t>6/22/23</a:t>
            </a:fld>
            <a:endParaRPr lang="en-US"/>
          </a:p>
        </p:txBody>
      </p:sp>
      <p:sp>
        <p:nvSpPr>
          <p:cNvPr id="8" name="Footer Placeholder 7"/>
          <p:cNvSpPr>
            <a:spLocks noGrp="1"/>
          </p:cNvSpPr>
          <p:nvPr>
            <p:ph type="ftr" sz="quarter" idx="23"/>
          </p:nvPr>
        </p:nvSpPr>
        <p:spPr bwMode="gray"/>
        <p:txBody>
          <a:bodyPr/>
          <a:lstStyle>
            <a:lvl1pPr>
              <a:defRPr>
                <a:solidFill>
                  <a:schemeClr val="tx1"/>
                </a:solidFill>
              </a:defRPr>
            </a:lvl1pPr>
          </a:lstStyle>
          <a:p>
            <a:r>
              <a:rPr lang="en-US"/>
              <a:t>Title of the presentation</a:t>
            </a:r>
          </a:p>
        </p:txBody>
      </p:sp>
      <p:sp>
        <p:nvSpPr>
          <p:cNvPr id="9" name="Slide Number Placeholder 8"/>
          <p:cNvSpPr>
            <a:spLocks noGrp="1"/>
          </p:cNvSpPr>
          <p:nvPr>
            <p:ph type="sldNum" sz="quarter" idx="24"/>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0035719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2376487" y="0"/>
            <a:ext cx="6767513"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F4BA99C9-0405-4F28-8F70-F6107959CD5B}"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extLst>
      <p:ext uri="{BB962C8B-B14F-4D97-AF65-F5344CB8AC3E}">
        <p14:creationId xmlns:p14="http://schemas.microsoft.com/office/powerpoint/2010/main" val="1359083430"/>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ext &amp; Image with Bubbles">
    <p:spTree>
      <p:nvGrpSpPr>
        <p:cNvPr id="1" name=""/>
        <p:cNvGrpSpPr/>
        <p:nvPr/>
      </p:nvGrpSpPr>
      <p:grpSpPr>
        <a:xfrm>
          <a:off x="0" y="0"/>
          <a:ext cx="0" cy="0"/>
          <a:chOff x="0" y="0"/>
          <a:chExt cx="0" cy="0"/>
        </a:xfrm>
      </p:grpSpPr>
      <p:sp>
        <p:nvSpPr>
          <p:cNvPr id="11" name="Rectangle 10"/>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2"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6"/>
            <a:ext cx="1908174"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4" name="Date Placeholder 3"/>
          <p:cNvSpPr>
            <a:spLocks noGrp="1"/>
          </p:cNvSpPr>
          <p:nvPr>
            <p:ph type="dt" sz="half" idx="10"/>
          </p:nvPr>
        </p:nvSpPr>
        <p:spPr bwMode="gray"/>
        <p:txBody>
          <a:bodyPr/>
          <a:lstStyle>
            <a:lvl1pPr>
              <a:defRPr>
                <a:solidFill>
                  <a:schemeClr val="tx1"/>
                </a:solidFill>
              </a:defRPr>
            </a:lvl1pPr>
          </a:lstStyle>
          <a:p>
            <a:fld id="{0988A0AB-77AE-45F9-95ED-3D961DD0DA77}"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
        <p:nvSpPr>
          <p:cNvPr id="7"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10"/>
          <p:cNvSpPr>
            <a:spLocks noGrp="1"/>
          </p:cNvSpPr>
          <p:nvPr>
            <p:ph type="body" sz="quarter" idx="17" hasCustomPrompt="1"/>
          </p:nvPr>
        </p:nvSpPr>
        <p:spPr bwMode="gray">
          <a:xfrm>
            <a:off x="3152775" y="2607470"/>
            <a:ext cx="2124075" cy="2124074"/>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6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14" name="Text Placeholder 10"/>
          <p:cNvSpPr>
            <a:spLocks noGrp="1"/>
          </p:cNvSpPr>
          <p:nvPr>
            <p:ph type="body" sz="quarter" idx="21" hasCustomPrompt="1"/>
          </p:nvPr>
        </p:nvSpPr>
        <p:spPr bwMode="gray">
          <a:xfrm>
            <a:off x="2171701" y="4364039"/>
            <a:ext cx="1216800" cy="121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Tree>
    <p:custDataLst>
      <p:tags r:id="rId1"/>
    </p:custDataLst>
    <p:extLst>
      <p:ext uri="{BB962C8B-B14F-4D97-AF65-F5344CB8AC3E}">
        <p14:creationId xmlns:p14="http://schemas.microsoft.com/office/powerpoint/2010/main" val="1856048114"/>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Image">
    <p:spTree>
      <p:nvGrpSpPr>
        <p:cNvPr id="1" name=""/>
        <p:cNvGrpSpPr/>
        <p:nvPr/>
      </p:nvGrpSpPr>
      <p:grpSpPr>
        <a:xfrm>
          <a:off x="0" y="0"/>
          <a:ext cx="0" cy="0"/>
          <a:chOff x="0" y="0"/>
          <a:chExt cx="0" cy="0"/>
        </a:xfrm>
      </p:grpSpPr>
      <p:sp>
        <p:nvSpPr>
          <p:cNvPr id="8" name="Rectangle 7"/>
          <p:cNvSpPr/>
          <p:nvPr userDrawn="1"/>
        </p:nvSpPr>
        <p:spPr bwMode="gray">
          <a:xfrm>
            <a:off x="2376487" y="0"/>
            <a:ext cx="6767513"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0" name="Picture Placeholder 3"/>
          <p:cNvSpPr>
            <a:spLocks noGrp="1"/>
          </p:cNvSpPr>
          <p:nvPr>
            <p:ph type="pic" sz="quarter" idx="13" hasCustomPrompt="1"/>
          </p:nvPr>
        </p:nvSpPr>
        <p:spPr bwMode="gray">
          <a:xfrm>
            <a:off x="2376487" y="0"/>
            <a:ext cx="6767513" cy="5143500"/>
          </a:xfrm>
          <a:prstGeom prst="rect">
            <a:avLst/>
          </a:prstGeom>
          <a:no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tx1"/>
                </a:solidFill>
              </a:defRPr>
            </a:lvl1pPr>
          </a:lstStyle>
          <a:p>
            <a:fld id="{1EB7050C-8DE7-4FF0-8463-12A14C6320FA}"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tx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tx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59749655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Full-size Image">
    <p:spTree>
      <p:nvGrpSpPr>
        <p:cNvPr id="1" name=""/>
        <p:cNvGrpSpPr/>
        <p:nvPr/>
      </p:nvGrpSpPr>
      <p:grpSpPr>
        <a:xfrm>
          <a:off x="0" y="0"/>
          <a:ext cx="0" cy="0"/>
          <a:chOff x="0" y="0"/>
          <a:chExt cx="0" cy="0"/>
        </a:xfrm>
      </p:grpSpPr>
      <p:sp>
        <p:nvSpPr>
          <p:cNvPr id="10" name="Picture Placeholder 3"/>
          <p:cNvSpPr>
            <a:spLocks noGrp="1"/>
          </p:cNvSpPr>
          <p:nvPr>
            <p:ph type="pic" sz="quarter" idx="13" hasCustomPrompt="1"/>
          </p:nvPr>
        </p:nvSpPr>
        <p:spPr bwMode="gray">
          <a:xfrm>
            <a:off x="0" y="0"/>
            <a:ext cx="9144000" cy="5143500"/>
          </a:xfrm>
          <a:prstGeom prst="rect">
            <a:avLst/>
          </a:prstGeom>
          <a:solidFill>
            <a:schemeClr val="tx1">
              <a:lumMod val="50000"/>
              <a:lumOff val="50000"/>
            </a:schemeClr>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1" y="339725"/>
            <a:ext cx="1908174" cy="2484438"/>
          </a:xfrm>
        </p:spPr>
        <p:txBody>
          <a:bodyPr/>
          <a:lstStyle>
            <a:lvl1pPr>
              <a:defRPr>
                <a:solidFill>
                  <a:schemeClr val="bg1"/>
                </a:solidFill>
              </a:defRPr>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4" name="Date Placeholder 3"/>
          <p:cNvSpPr>
            <a:spLocks noGrp="1"/>
          </p:cNvSpPr>
          <p:nvPr>
            <p:ph type="dt" sz="half" idx="10"/>
          </p:nvPr>
        </p:nvSpPr>
        <p:spPr bwMode="gray"/>
        <p:txBody>
          <a:bodyPr/>
          <a:lstStyle>
            <a:lvl1pPr>
              <a:defRPr>
                <a:solidFill>
                  <a:schemeClr val="bg1"/>
                </a:solidFill>
              </a:defRPr>
            </a:lvl1pPr>
          </a:lstStyle>
          <a:p>
            <a:fld id="{85474E73-0ADD-44EB-9797-18F671208F3A}" type="datetime1">
              <a:rPr lang="en-US" smtClean="0"/>
              <a:t>6/22/23</a:t>
            </a:fld>
            <a:endParaRPr lang="en-US"/>
          </a:p>
        </p:txBody>
      </p:sp>
      <p:sp>
        <p:nvSpPr>
          <p:cNvPr id="5" name="Footer Placeholder 4"/>
          <p:cNvSpPr>
            <a:spLocks noGrp="1"/>
          </p:cNvSpPr>
          <p:nvPr>
            <p:ph type="ftr" sz="quarter" idx="11"/>
          </p:nvPr>
        </p:nvSpPr>
        <p:spPr bwMode="gray"/>
        <p:txBody>
          <a:bodyPr/>
          <a:lstStyle>
            <a:lvl1pPr>
              <a:defRPr>
                <a:solidFill>
                  <a:schemeClr val="bg1"/>
                </a:solidFill>
              </a:defRPr>
            </a:lvl1pPr>
          </a:lstStyle>
          <a:p>
            <a:r>
              <a:rPr lang="en-US"/>
              <a:t>Title of the presentation</a:t>
            </a:r>
          </a:p>
        </p:txBody>
      </p:sp>
      <p:sp>
        <p:nvSpPr>
          <p:cNvPr id="6" name="Slide Number Placeholder 5"/>
          <p:cNvSpPr>
            <a:spLocks noGrp="1"/>
          </p:cNvSpPr>
          <p:nvPr>
            <p:ph type="sldNum" sz="quarter" idx="12"/>
          </p:nvPr>
        </p:nvSpPr>
        <p:spPr bwMode="gray"/>
        <p:txBody>
          <a:bodyPr/>
          <a:lstStyle>
            <a:lvl1pPr>
              <a:defRPr>
                <a:solidFill>
                  <a:schemeClr val="bg1"/>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51716461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ext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464343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0" name="Text Placeholder 10"/>
          <p:cNvSpPr>
            <a:spLocks noGrp="1"/>
          </p:cNvSpPr>
          <p:nvPr>
            <p:ph type="body" sz="quarter" idx="19" hasCustomPrompt="1"/>
          </p:nvPr>
        </p:nvSpPr>
        <p:spPr bwMode="gray">
          <a:xfrm>
            <a:off x="4752670" y="3256701"/>
            <a:ext cx="1216800" cy="12168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1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6"/>
          </p:nvPr>
        </p:nvSpPr>
        <p:spPr bwMode="gray"/>
        <p:txBody>
          <a:bodyPr/>
          <a:lstStyle/>
          <a:p>
            <a:fld id="{994511A8-1D23-41DD-9EBD-58048FE02531}"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9" name="Slide Number Placeholder 8"/>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5" name="Text Placeholder 4"/>
          <p:cNvSpPr>
            <a:spLocks noGrp="1"/>
          </p:cNvSpPr>
          <p:nvPr>
            <p:ph type="body" sz="quarter" idx="20"/>
          </p:nvPr>
        </p:nvSpPr>
        <p:spPr bwMode="gray">
          <a:xfrm>
            <a:off x="323850" y="1276350"/>
            <a:ext cx="4103688"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extLst>
      <p:ext uri="{BB962C8B-B14F-4D97-AF65-F5344CB8AC3E}">
        <p14:creationId xmlns:p14="http://schemas.microsoft.com/office/powerpoint/2010/main" val="1473172543"/>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amp; 1 round Image">
    <p:spTree>
      <p:nvGrpSpPr>
        <p:cNvPr id="1" name=""/>
        <p:cNvGrpSpPr/>
        <p:nvPr/>
      </p:nvGrpSpPr>
      <p:grpSpPr>
        <a:xfrm>
          <a:off x="0" y="0"/>
          <a:ext cx="0" cy="0"/>
          <a:chOff x="0" y="0"/>
          <a:chExt cx="0" cy="0"/>
        </a:xfrm>
      </p:grpSpPr>
      <p:sp>
        <p:nvSpPr>
          <p:cNvPr id="15" name="Picture Placeholder 3"/>
          <p:cNvSpPr>
            <a:spLocks noGrp="1"/>
          </p:cNvSpPr>
          <p:nvPr>
            <p:ph type="pic" sz="quarter" idx="13" hasCustomPrompt="1"/>
          </p:nvPr>
        </p:nvSpPr>
        <p:spPr bwMode="gray">
          <a:xfrm>
            <a:off x="3393576" y="339914"/>
            <a:ext cx="4176715" cy="4176334"/>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 name="Title 1"/>
          <p:cNvSpPr>
            <a:spLocks noGrp="1"/>
          </p:cNvSpPr>
          <p:nvPr>
            <p:ph type="title" hasCustomPrompt="1"/>
          </p:nvPr>
        </p:nvSpPr>
        <p:spPr bwMode="gray">
          <a:xfrm>
            <a:off x="323850" y="339726"/>
            <a:ext cx="1908175" cy="2484437"/>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br>
              <a:rPr lang="en-US" dirty="0"/>
            </a:br>
            <a:r>
              <a:rPr lang="en-US" dirty="0"/>
              <a:t>written </a:t>
            </a:r>
            <a:br>
              <a:rPr lang="en-US" dirty="0"/>
            </a:br>
            <a:r>
              <a:rPr lang="en-US" dirty="0"/>
              <a:t>in several lines</a:t>
            </a:r>
          </a:p>
        </p:txBody>
      </p:sp>
      <p:sp>
        <p:nvSpPr>
          <p:cNvPr id="3" name="Date Placeholder 2"/>
          <p:cNvSpPr>
            <a:spLocks noGrp="1"/>
          </p:cNvSpPr>
          <p:nvPr>
            <p:ph type="dt" sz="half" idx="16"/>
          </p:nvPr>
        </p:nvSpPr>
        <p:spPr bwMode="gray"/>
        <p:txBody>
          <a:bodyPr/>
          <a:lstStyle/>
          <a:p>
            <a:fld id="{384F22D5-A9C9-4750-9355-BE71E8D6A1FB}" type="datetime1">
              <a:rPr lang="en-US" smtClean="0"/>
              <a:t>6/22/23</a:t>
            </a:fld>
            <a:endParaRPr lang="en-US"/>
          </a:p>
        </p:txBody>
      </p:sp>
      <p:sp>
        <p:nvSpPr>
          <p:cNvPr id="8" name="Footer Placeholder 7"/>
          <p:cNvSpPr>
            <a:spLocks noGrp="1"/>
          </p:cNvSpPr>
          <p:nvPr>
            <p:ph type="ftr" sz="quarter" idx="17"/>
          </p:nvPr>
        </p:nvSpPr>
        <p:spPr bwMode="gray"/>
        <p:txBody>
          <a:bodyPr/>
          <a:lstStyle/>
          <a:p>
            <a:r>
              <a:rPr lang="en-US"/>
              <a:t>Title of the presentation</a:t>
            </a:r>
          </a:p>
        </p:txBody>
      </p:sp>
      <p:sp>
        <p:nvSpPr>
          <p:cNvPr id="12" name="Slide Number Placeholder 11"/>
          <p:cNvSpPr>
            <a:spLocks noGrp="1"/>
          </p:cNvSpPr>
          <p:nvPr>
            <p:ph type="sldNum" sz="quarter" idx="18"/>
          </p:nvPr>
        </p:nvSpPr>
        <p:spPr bwMode="gray"/>
        <p:txBody>
          <a:bodyPr/>
          <a:lstStyle/>
          <a:p>
            <a:fld id="{FCB53D23-1D79-480C-B3BE-829293F4503C}" type="slidenum">
              <a:rPr lang="en-US" smtClean="0"/>
              <a:pPr/>
              <a:t>‹#›</a:t>
            </a:fld>
            <a:endParaRPr lang="en-US"/>
          </a:p>
        </p:txBody>
      </p:sp>
      <p:sp>
        <p:nvSpPr>
          <p:cNvPr id="13" name="Text Placeholder 10"/>
          <p:cNvSpPr>
            <a:spLocks noGrp="1"/>
          </p:cNvSpPr>
          <p:nvPr>
            <p:ph type="body" sz="quarter" idx="20" hasCustomPrompt="1"/>
          </p:nvPr>
        </p:nvSpPr>
        <p:spPr bwMode="gray">
          <a:xfrm>
            <a:off x="2353628" y="2428081"/>
            <a:ext cx="1620000" cy="1620000"/>
          </a:xfrm>
          <a:prstGeom prst="ellipse">
            <a:avLst/>
          </a:prstGeom>
          <a:solidFill>
            <a:schemeClr val="accent1"/>
          </a:solidFill>
        </p:spPr>
        <p:txBody>
          <a:bodyPr anchor="ctr"/>
          <a:lstStyle>
            <a:lvl1pPr marL="0" indent="0" algn="ctr">
              <a:lnSpc>
                <a:spcPct val="75000"/>
              </a:lnSpc>
              <a:spcBef>
                <a:spcPts val="200"/>
              </a:spcBef>
              <a:spcAft>
                <a:spcPts val="200"/>
              </a:spcAft>
              <a:buFont typeface="Arial" panose="020B0604020202020204" pitchFamily="34" charset="0"/>
              <a:buNone/>
              <a:defRPr sz="1400">
                <a:solidFill>
                  <a:schemeClr val="bg1"/>
                </a:solidFill>
                <a:latin typeface="+mj-lt"/>
              </a:defRPr>
            </a:lvl1pPr>
            <a:lvl2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2pPr>
            <a:lvl3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3pPr>
            <a:lvl4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4pPr>
            <a:lvl5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5pPr>
            <a:lvl6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6pPr>
            <a:lvl7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7pPr>
            <a:lvl8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8pPr>
            <a:lvl9pPr marL="0" indent="0" algn="ctr">
              <a:lnSpc>
                <a:spcPct val="75000"/>
              </a:lnSpc>
              <a:spcBef>
                <a:spcPts val="0"/>
              </a:spcBef>
              <a:spcAft>
                <a:spcPts val="0"/>
              </a:spcAft>
              <a:buFont typeface="Arial" panose="020B0604020202020204" pitchFamily="34" charset="0"/>
              <a:buNone/>
              <a:defRPr sz="1100">
                <a:solidFill>
                  <a:schemeClr val="bg1"/>
                </a:solidFill>
                <a:latin typeface="+mj-lt"/>
              </a:defRPr>
            </a:lvl9pPr>
          </a:lstStyle>
          <a:p>
            <a:pPr lvl="0"/>
            <a:r>
              <a:rPr lang="en-US" dirty="0"/>
              <a:t>Highlight element</a:t>
            </a:r>
          </a:p>
        </p:txBody>
      </p:sp>
    </p:spTree>
    <p:custDataLst>
      <p:tags r:id="rId1"/>
    </p:custDataLst>
    <p:extLst>
      <p:ext uri="{BB962C8B-B14F-4D97-AF65-F5344CB8AC3E}">
        <p14:creationId xmlns:p14="http://schemas.microsoft.com/office/powerpoint/2010/main" val="2630878963"/>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ext &amp; 2 round Images">
    <p:spTree>
      <p:nvGrpSpPr>
        <p:cNvPr id="1" name=""/>
        <p:cNvGrpSpPr/>
        <p:nvPr/>
      </p:nvGrpSpPr>
      <p:grpSpPr>
        <a:xfrm>
          <a:off x="0" y="0"/>
          <a:ext cx="0" cy="0"/>
          <a:chOff x="0" y="0"/>
          <a:chExt cx="0" cy="0"/>
        </a:xfrm>
      </p:grpSpPr>
      <p:sp>
        <p:nvSpPr>
          <p:cNvPr id="13"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 name="Title 1"/>
          <p:cNvSpPr>
            <a:spLocks noGrp="1"/>
          </p:cNvSpPr>
          <p:nvPr>
            <p:ph type="title" hasCustomPrompt="1"/>
          </p:nvPr>
        </p:nvSpPr>
        <p:spPr bwMode="gray">
          <a:xfrm>
            <a:off x="323850" y="339726"/>
            <a:ext cx="4103689" cy="684213"/>
          </a:xfrm>
        </p:spPr>
        <p:txBody>
          <a:bodyPr/>
          <a:lstStyle>
            <a:lvl1pPr>
              <a:defRPr baseline="0"/>
            </a:lvl1p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Date Placeholder 2"/>
          <p:cNvSpPr>
            <a:spLocks noGrp="1"/>
          </p:cNvSpPr>
          <p:nvPr>
            <p:ph type="dt" sz="half" idx="18"/>
          </p:nvPr>
        </p:nvSpPr>
        <p:spPr bwMode="gray"/>
        <p:txBody>
          <a:bodyPr/>
          <a:lstStyle/>
          <a:p>
            <a:fld id="{300CF467-940F-43FB-ADDB-6FCC15D64222}" type="datetime1">
              <a:rPr lang="en-US" smtClean="0"/>
              <a:t>6/22/23</a:t>
            </a:fld>
            <a:endParaRPr lang="en-US"/>
          </a:p>
        </p:txBody>
      </p:sp>
      <p:sp>
        <p:nvSpPr>
          <p:cNvPr id="7" name="Footer Placeholder 6"/>
          <p:cNvSpPr>
            <a:spLocks noGrp="1"/>
          </p:cNvSpPr>
          <p:nvPr>
            <p:ph type="ftr" sz="quarter" idx="19"/>
          </p:nvPr>
        </p:nvSpPr>
        <p:spPr bwMode="gray"/>
        <p:txBody>
          <a:bodyPr/>
          <a:lstStyle/>
          <a:p>
            <a:r>
              <a:rPr lang="en-US"/>
              <a:t>Title of the presentation</a:t>
            </a:r>
          </a:p>
        </p:txBody>
      </p:sp>
      <p:sp>
        <p:nvSpPr>
          <p:cNvPr id="20" name="Slide Number Placeholder 19"/>
          <p:cNvSpPr>
            <a:spLocks noGrp="1"/>
          </p:cNvSpPr>
          <p:nvPr>
            <p:ph type="sldNum" sz="quarter" idx="20"/>
          </p:nvPr>
        </p:nvSpPr>
        <p:spPr bwMode="gray"/>
        <p:txBody>
          <a:bodyPr/>
          <a:lstStyle/>
          <a:p>
            <a:fld id="{FCB53D23-1D79-480C-B3BE-829293F4503C}" type="slidenum">
              <a:rPr lang="en-US" smtClean="0"/>
              <a:pPr/>
              <a:t>‹#›</a:t>
            </a:fld>
            <a:endParaRPr lang="en-US"/>
          </a:p>
        </p:txBody>
      </p:sp>
      <p:sp>
        <p:nvSpPr>
          <p:cNvPr id="14" name="Picture Placeholder 3"/>
          <p:cNvSpPr>
            <a:spLocks noGrp="1"/>
          </p:cNvSpPr>
          <p:nvPr>
            <p:ph type="pic" sz="quarter" idx="17" hasCustomPrompt="1"/>
          </p:nvPr>
        </p:nvSpPr>
        <p:spPr bwMode="gray">
          <a:xfrm>
            <a:off x="5653244" y="341194"/>
            <a:ext cx="3168000" cy="3168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17" name="Picture Placeholder 3"/>
          <p:cNvSpPr>
            <a:spLocks noGrp="1"/>
          </p:cNvSpPr>
          <p:nvPr>
            <p:ph type="pic" sz="quarter" idx="13" hasCustomPrompt="1"/>
          </p:nvPr>
        </p:nvSpPr>
        <p:spPr bwMode="gray">
          <a:xfrm>
            <a:off x="2759570" y="1596153"/>
            <a:ext cx="2376000" cy="2376000"/>
          </a:xfrm>
          <a:prstGeom prst="ellipse">
            <a:avLst/>
          </a:prstGeom>
          <a:solidFill>
            <a:schemeClr val="bg1"/>
          </a:solidFill>
        </p:spPr>
        <p:txBody>
          <a:bodyPr tIns="0" bIns="720000" anchor="ctr" anchorCtr="0"/>
          <a:lstStyle>
            <a:lvl1pPr algn="ctr">
              <a:defRPr sz="900" baseline="0">
                <a:solidFill>
                  <a:schemeClr val="tx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21" name="Text Placeholder 4"/>
          <p:cNvSpPr>
            <a:spLocks noGrp="1"/>
          </p:cNvSpPr>
          <p:nvPr>
            <p:ph type="body" sz="quarter" idx="22"/>
          </p:nvPr>
        </p:nvSpPr>
        <p:spPr>
          <a:xfrm>
            <a:off x="4855642" y="3723879"/>
            <a:ext cx="2056331" cy="792560"/>
          </a:xfrm>
        </p:spPr>
        <p:txBody>
          <a:bodyPr>
            <a:noAutofit/>
          </a:bodyPr>
          <a:lstStyle>
            <a:lvl1pPr algn="l">
              <a:defRPr sz="1000" b="1">
                <a:solidFill>
                  <a:schemeClr val="accent1"/>
                </a:solidFill>
              </a:defRPr>
            </a:lvl1pPr>
            <a:lvl2pPr marL="0" indent="0" algn="l">
              <a:lnSpc>
                <a:spcPct val="90000"/>
              </a:lnSpc>
              <a:spcBef>
                <a:spcPts val="200"/>
              </a:spcBef>
              <a:spcAft>
                <a:spcPts val="200"/>
              </a:spcAft>
              <a:buFont typeface="Arial" panose="020B0604020202020204" pitchFamily="34" charset="0"/>
              <a:buNone/>
              <a:defRPr sz="1000" b="0">
                <a:solidFill>
                  <a:schemeClr val="bg1"/>
                </a:solidFill>
              </a:defRPr>
            </a:lvl2pPr>
            <a:lvl3pPr marL="0" indent="0" algn="l">
              <a:lnSpc>
                <a:spcPct val="90000"/>
              </a:lnSpc>
              <a:spcBef>
                <a:spcPts val="200"/>
              </a:spcBef>
              <a:spcAft>
                <a:spcPts val="200"/>
              </a:spcAft>
              <a:buNone/>
              <a:defRPr sz="1000" b="0">
                <a:solidFill>
                  <a:schemeClr val="bg1"/>
                </a:solidFill>
              </a:defRPr>
            </a:lvl3pPr>
            <a:lvl4pPr marL="0" indent="0" algn="l">
              <a:lnSpc>
                <a:spcPct val="90000"/>
              </a:lnSpc>
              <a:spcBef>
                <a:spcPts val="200"/>
              </a:spcBef>
              <a:spcAft>
                <a:spcPts val="200"/>
              </a:spcAft>
              <a:buNone/>
              <a:defRPr sz="1000" b="0">
                <a:solidFill>
                  <a:schemeClr val="bg1"/>
                </a:solidFill>
              </a:defRPr>
            </a:lvl4pPr>
            <a:lvl5pPr marL="0" indent="0" algn="l">
              <a:lnSpc>
                <a:spcPct val="90000"/>
              </a:lnSpc>
              <a:spcBef>
                <a:spcPts val="200"/>
              </a:spcBef>
              <a:spcAft>
                <a:spcPts val="200"/>
              </a:spcAft>
              <a:buNone/>
              <a:defRPr sz="1000" b="0">
                <a:solidFill>
                  <a:schemeClr val="bg1"/>
                </a:solidFill>
              </a:defRPr>
            </a:lvl5pPr>
            <a:lvl6pPr marL="0" indent="0">
              <a:lnSpc>
                <a:spcPct val="90000"/>
              </a:lnSpc>
              <a:spcBef>
                <a:spcPts val="200"/>
              </a:spcBef>
              <a:spcAft>
                <a:spcPts val="200"/>
              </a:spcAft>
              <a:buFont typeface="Arial" panose="020B0604020202020204" pitchFamily="34" charset="0"/>
              <a:buNone/>
              <a:defRPr sz="1000" b="0">
                <a:solidFill>
                  <a:schemeClr val="bg1"/>
                </a:solidFill>
              </a:defRPr>
            </a:lvl6pPr>
            <a:lvl7pPr marL="0" indent="0">
              <a:lnSpc>
                <a:spcPct val="90000"/>
              </a:lnSpc>
              <a:spcBef>
                <a:spcPts val="200"/>
              </a:spcBef>
              <a:spcAft>
                <a:spcPts val="200"/>
              </a:spcAft>
              <a:buFont typeface="Arial" panose="020B0604020202020204" pitchFamily="34" charset="0"/>
              <a:buNone/>
              <a:defRPr sz="1000" b="0">
                <a:solidFill>
                  <a:schemeClr val="bg1"/>
                </a:solidFill>
              </a:defRPr>
            </a:lvl7pPr>
            <a:lvl8pPr marL="0" indent="0">
              <a:lnSpc>
                <a:spcPct val="90000"/>
              </a:lnSpc>
              <a:spcBef>
                <a:spcPts val="200"/>
              </a:spcBef>
              <a:spcAft>
                <a:spcPts val="200"/>
              </a:spcAft>
              <a:buFont typeface="Arial" panose="020B0604020202020204" pitchFamily="34" charset="0"/>
              <a:buNone/>
              <a:defRPr sz="1000" b="0">
                <a:solidFill>
                  <a:schemeClr val="bg1"/>
                </a:solidFill>
              </a:defRPr>
            </a:lvl8pPr>
            <a:lvl9pPr marL="0" indent="0">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
        <p:nvSpPr>
          <p:cNvPr id="22" name="Text Placeholder 4"/>
          <p:cNvSpPr>
            <a:spLocks noGrp="1"/>
          </p:cNvSpPr>
          <p:nvPr>
            <p:ph type="body" sz="quarter" idx="24"/>
          </p:nvPr>
        </p:nvSpPr>
        <p:spPr>
          <a:xfrm>
            <a:off x="3816506" y="646111"/>
            <a:ext cx="1848158" cy="845517"/>
          </a:xfrm>
        </p:spPr>
        <p:txBody>
          <a:bodyPr>
            <a:noAutofit/>
          </a:bodyPr>
          <a:lstStyle>
            <a:lvl1pPr algn="r">
              <a:defRPr sz="1000" b="1">
                <a:solidFill>
                  <a:schemeClr val="accent1"/>
                </a:solidFill>
              </a:defRPr>
            </a:lvl1pPr>
            <a:lvl2pPr marL="0" indent="0" algn="r">
              <a:lnSpc>
                <a:spcPct val="90000"/>
              </a:lnSpc>
              <a:spcBef>
                <a:spcPts val="200"/>
              </a:spcBef>
              <a:spcAft>
                <a:spcPts val="200"/>
              </a:spcAft>
              <a:buFont typeface="Arial" panose="020B0604020202020204" pitchFamily="34" charset="0"/>
              <a:buNone/>
              <a:defRPr sz="1000" b="0">
                <a:solidFill>
                  <a:schemeClr val="bg1"/>
                </a:solidFill>
              </a:defRPr>
            </a:lvl2pPr>
            <a:lvl3pPr marL="0" indent="0" algn="r">
              <a:lnSpc>
                <a:spcPct val="90000"/>
              </a:lnSpc>
              <a:spcBef>
                <a:spcPts val="200"/>
              </a:spcBef>
              <a:spcAft>
                <a:spcPts val="200"/>
              </a:spcAft>
              <a:buNone/>
              <a:defRPr sz="1000" b="0">
                <a:solidFill>
                  <a:schemeClr val="bg1"/>
                </a:solidFill>
              </a:defRPr>
            </a:lvl3pPr>
            <a:lvl4pPr marL="0" indent="0" algn="r">
              <a:lnSpc>
                <a:spcPct val="90000"/>
              </a:lnSpc>
              <a:spcBef>
                <a:spcPts val="200"/>
              </a:spcBef>
              <a:spcAft>
                <a:spcPts val="200"/>
              </a:spcAft>
              <a:buNone/>
              <a:defRPr sz="1000" b="0">
                <a:solidFill>
                  <a:schemeClr val="bg1"/>
                </a:solidFill>
              </a:defRPr>
            </a:lvl4pPr>
            <a:lvl5pPr marL="0" indent="0" algn="r">
              <a:lnSpc>
                <a:spcPct val="90000"/>
              </a:lnSpc>
              <a:spcBef>
                <a:spcPts val="200"/>
              </a:spcBef>
              <a:spcAft>
                <a:spcPts val="200"/>
              </a:spcAft>
              <a:buNone/>
              <a:defRPr sz="1000" b="0">
                <a:solidFill>
                  <a:schemeClr val="bg1"/>
                </a:solidFill>
              </a:defRPr>
            </a:lvl5pPr>
            <a:lvl6pPr marL="0" indent="0" algn="r">
              <a:lnSpc>
                <a:spcPct val="90000"/>
              </a:lnSpc>
              <a:spcBef>
                <a:spcPts val="200"/>
              </a:spcBef>
              <a:spcAft>
                <a:spcPts val="200"/>
              </a:spcAft>
              <a:buFont typeface="Arial" panose="020B0604020202020204" pitchFamily="34" charset="0"/>
              <a:buNone/>
              <a:defRPr sz="1000" b="0">
                <a:solidFill>
                  <a:schemeClr val="bg1"/>
                </a:solidFill>
              </a:defRPr>
            </a:lvl6pPr>
            <a:lvl7pPr marL="0" indent="0" algn="r">
              <a:lnSpc>
                <a:spcPct val="90000"/>
              </a:lnSpc>
              <a:spcBef>
                <a:spcPts val="200"/>
              </a:spcBef>
              <a:spcAft>
                <a:spcPts val="200"/>
              </a:spcAft>
              <a:buFont typeface="Arial" panose="020B0604020202020204" pitchFamily="34" charset="0"/>
              <a:buNone/>
              <a:defRPr sz="1000" b="0">
                <a:solidFill>
                  <a:schemeClr val="bg1"/>
                </a:solidFill>
              </a:defRPr>
            </a:lvl7pPr>
            <a:lvl8pPr marL="0" indent="0" algn="r">
              <a:lnSpc>
                <a:spcPct val="90000"/>
              </a:lnSpc>
              <a:spcBef>
                <a:spcPts val="200"/>
              </a:spcBef>
              <a:spcAft>
                <a:spcPts val="200"/>
              </a:spcAft>
              <a:buFont typeface="Arial" panose="020B0604020202020204" pitchFamily="34" charset="0"/>
              <a:buNone/>
              <a:defRPr sz="1000" b="0">
                <a:solidFill>
                  <a:schemeClr val="bg1"/>
                </a:solidFill>
              </a:defRPr>
            </a:lvl8pPr>
            <a:lvl9pPr marL="0" indent="0" algn="r">
              <a:lnSpc>
                <a:spcPct val="90000"/>
              </a:lnSpc>
              <a:spcBef>
                <a:spcPts val="200"/>
              </a:spcBef>
              <a:spcAft>
                <a:spcPts val="200"/>
              </a:spcAft>
              <a:buFont typeface="Arial" panose="020B0604020202020204" pitchFamily="34" charset="0"/>
              <a:buNone/>
              <a:defRPr sz="1000" b="0">
                <a:solidFill>
                  <a:schemeClr val="bg1"/>
                </a:solidFill>
              </a:defRPr>
            </a:lvl9pPr>
          </a:lstStyle>
          <a:p>
            <a:pPr lvl="0"/>
            <a:r>
              <a:rPr lang="en-US" dirty="0"/>
              <a:t>Click to edit Master text styles</a:t>
            </a:r>
          </a:p>
          <a:p>
            <a:pPr lvl="1"/>
            <a:r>
              <a:rPr lang="en-US" dirty="0"/>
              <a:t>Second level</a:t>
            </a:r>
          </a:p>
        </p:txBody>
      </p:sp>
    </p:spTree>
    <p:custDataLst>
      <p:tags r:id="rId1"/>
    </p:custDataLst>
    <p:extLst>
      <p:ext uri="{BB962C8B-B14F-4D97-AF65-F5344CB8AC3E}">
        <p14:creationId xmlns:p14="http://schemas.microsoft.com/office/powerpoint/2010/main" val="232750841"/>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Video Slide">
    <p:spTree>
      <p:nvGrpSpPr>
        <p:cNvPr id="1" name=""/>
        <p:cNvGrpSpPr/>
        <p:nvPr/>
      </p:nvGrpSpPr>
      <p:grpSpPr>
        <a:xfrm>
          <a:off x="0" y="0"/>
          <a:ext cx="0" cy="0"/>
          <a:chOff x="0" y="0"/>
          <a:chExt cx="0" cy="0"/>
        </a:xfrm>
      </p:grpSpPr>
      <p:sp>
        <p:nvSpPr>
          <p:cNvPr id="2" name="Title 1"/>
          <p:cNvSpPr>
            <a:spLocks noGrp="1"/>
          </p:cNvSpPr>
          <p:nvPr>
            <p:ph type="title" hasCustomPrompt="1"/>
          </p:nvPr>
        </p:nvSpPr>
        <p:spPr bwMode="gray">
          <a:xfrm>
            <a:off x="323851" y="339726"/>
            <a:ext cx="1908174" cy="684213"/>
          </a:xfrm>
        </p:spPr>
        <p:txBody>
          <a:bodyPr/>
          <a:lstStyle>
            <a:lvl1pPr>
              <a:defRPr/>
            </a:lvl1pPr>
          </a:lstStyle>
          <a:p>
            <a:r>
              <a:rPr lang="en-US" dirty="0"/>
              <a:t>Video </a:t>
            </a:r>
            <a:br>
              <a:rPr lang="en-US" dirty="0"/>
            </a:br>
            <a:r>
              <a:rPr lang="en-US" dirty="0"/>
              <a:t>Slide</a:t>
            </a:r>
          </a:p>
        </p:txBody>
      </p:sp>
      <p:sp>
        <p:nvSpPr>
          <p:cNvPr id="6" name="Text Placeholder 6"/>
          <p:cNvSpPr>
            <a:spLocks noGrp="1"/>
          </p:cNvSpPr>
          <p:nvPr>
            <p:ph type="body" sz="quarter" idx="14"/>
          </p:nvPr>
        </p:nvSpPr>
        <p:spPr bwMode="gray">
          <a:xfrm>
            <a:off x="323851" y="1276350"/>
            <a:ext cx="1908174" cy="32400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p:cNvSpPr/>
          <p:nvPr userDrawn="1"/>
        </p:nvSpPr>
        <p:spPr bwMode="gray">
          <a:xfrm>
            <a:off x="2519364" y="339725"/>
            <a:ext cx="6300788" cy="4176714"/>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edia Placeholder 8"/>
          <p:cNvSpPr>
            <a:spLocks noGrp="1"/>
          </p:cNvSpPr>
          <p:nvPr>
            <p:ph type="media" sz="quarter" idx="15" hasCustomPrompt="1"/>
          </p:nvPr>
        </p:nvSpPr>
        <p:spPr bwMode="gray">
          <a:xfrm>
            <a:off x="2519364" y="339725"/>
            <a:ext cx="6300788" cy="4176714"/>
          </a:xfrm>
          <a:solidFill>
            <a:schemeClr val="tx1">
              <a:lumMod val="85000"/>
              <a:lumOff val="15000"/>
            </a:schemeClr>
          </a:solidFill>
        </p:spPr>
        <p:txBody>
          <a:bodyPr bIns="720000" anchor="ctr"/>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insert</a:t>
            </a:r>
            <a:r>
              <a:rPr lang="de-DE" dirty="0"/>
              <a:t> a </a:t>
            </a:r>
            <a:r>
              <a:rPr lang="de-DE" dirty="0" err="1"/>
              <a:t>video</a:t>
            </a:r>
            <a:endParaRPr lang="en-US" dirty="0"/>
          </a:p>
        </p:txBody>
      </p:sp>
      <p:sp>
        <p:nvSpPr>
          <p:cNvPr id="18" name="Date Placeholder 17"/>
          <p:cNvSpPr>
            <a:spLocks noGrp="1"/>
          </p:cNvSpPr>
          <p:nvPr>
            <p:ph type="dt" sz="half" idx="16"/>
          </p:nvPr>
        </p:nvSpPr>
        <p:spPr bwMode="gray"/>
        <p:txBody>
          <a:bodyPr/>
          <a:lstStyle/>
          <a:p>
            <a:fld id="{82F83268-8985-454F-A874-C2E6DD78B069}" type="datetime1">
              <a:rPr lang="en-US" smtClean="0"/>
              <a:t>6/22/23</a:t>
            </a:fld>
            <a:endParaRPr lang="en-US"/>
          </a:p>
        </p:txBody>
      </p:sp>
      <p:sp>
        <p:nvSpPr>
          <p:cNvPr id="19" name="Footer Placeholder 18"/>
          <p:cNvSpPr>
            <a:spLocks noGrp="1"/>
          </p:cNvSpPr>
          <p:nvPr>
            <p:ph type="ftr" sz="quarter" idx="17"/>
          </p:nvPr>
        </p:nvSpPr>
        <p:spPr bwMode="gray"/>
        <p:txBody>
          <a:bodyPr/>
          <a:lstStyle/>
          <a:p>
            <a:r>
              <a:rPr lang="en-US"/>
              <a:t>Title of the presentation</a:t>
            </a:r>
          </a:p>
        </p:txBody>
      </p:sp>
      <p:sp>
        <p:nvSpPr>
          <p:cNvPr id="20" name="Slide Number Placeholder 19"/>
          <p:cNvSpPr>
            <a:spLocks noGrp="1"/>
          </p:cNvSpPr>
          <p:nvPr>
            <p:ph type="sldNum" sz="quarter" idx="18"/>
          </p:nvPr>
        </p:nvSpPr>
        <p:spPr bwMode="gray"/>
        <p:txBody>
          <a:body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71234615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act Slide">
    <p:bg bwMode="ltGray">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bwMode="gray">
          <a:xfrm>
            <a:off x="899592" y="1023938"/>
            <a:ext cx="3816873" cy="755724"/>
          </a:xfrm>
        </p:spPr>
        <p:txBody>
          <a:bodyPr/>
          <a:lstStyle>
            <a:lvl1pPr>
              <a:defRPr sz="6000" spc="-150">
                <a:solidFill>
                  <a:schemeClr val="accent1"/>
                </a:solidFill>
              </a:defRPr>
            </a:lvl1pPr>
          </a:lstStyle>
          <a:p>
            <a:r>
              <a:rPr lang="en-US" dirty="0"/>
              <a:t>Contact.</a:t>
            </a:r>
          </a:p>
        </p:txBody>
      </p:sp>
      <p:pic>
        <p:nvPicPr>
          <p:cNvPr id="12"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a:spLocks noChangeArrowheads="1"/>
          </p:cNvSpPr>
          <p:nvPr userDrawn="1"/>
        </p:nvSpPr>
        <p:spPr bwMode="gray">
          <a:xfrm>
            <a:off x="1132571" y="3256174"/>
            <a:ext cx="7687580" cy="1476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b">
            <a:noAutofit/>
          </a:bodyPr>
          <a:lstStyle>
            <a:lvl1pPr>
              <a:defRPr sz="2400">
                <a:solidFill>
                  <a:schemeClr val="tx1"/>
                </a:solidFill>
                <a:latin typeface="Arial" panose="020B0604020202020204" pitchFamily="34" charset="0"/>
                <a:ea typeface="MS PGothic" panose="020B0600070205080204" pitchFamily="34" charset="-128"/>
              </a:defRPr>
            </a:lvl1pPr>
            <a:lvl2pPr marL="742950" indent="-285750">
              <a:defRPr sz="2400">
                <a:solidFill>
                  <a:schemeClr val="tx1"/>
                </a:solidFill>
                <a:latin typeface="Arial" panose="020B0604020202020204" pitchFamily="34" charset="0"/>
                <a:ea typeface="MS PGothic" panose="020B0600070205080204" pitchFamily="34" charset="-128"/>
              </a:defRPr>
            </a:lvl2pPr>
            <a:lvl3pPr marL="1143000" indent="-228600">
              <a:defRPr sz="2400">
                <a:solidFill>
                  <a:schemeClr val="tx1"/>
                </a:solidFill>
                <a:latin typeface="Arial" panose="020B0604020202020204" pitchFamily="34" charset="0"/>
                <a:ea typeface="MS PGothic" panose="020B0600070205080204" pitchFamily="34" charset="-128"/>
              </a:defRPr>
            </a:lvl3pPr>
            <a:lvl4pPr marL="1600200" indent="-228600">
              <a:defRPr sz="2400">
                <a:solidFill>
                  <a:schemeClr val="tx1"/>
                </a:solidFill>
                <a:latin typeface="Arial" panose="020B0604020202020204" pitchFamily="34" charset="0"/>
                <a:ea typeface="MS PGothic" panose="020B0600070205080204" pitchFamily="34" charset="-128"/>
              </a:defRPr>
            </a:lvl4pPr>
            <a:lvl5pPr marL="2057400" indent="-228600">
              <a:defRPr sz="2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r>
              <a:rPr lang="en-US" sz="600" b="1" kern="1200" dirty="0">
                <a:solidFill>
                  <a:schemeClr val="tx1"/>
                </a:solidFill>
                <a:effectLst/>
                <a:cs typeface="Arial" panose="020B0604020202020204" pitchFamily="34" charset="0"/>
              </a:rPr>
              <a:t>About Dr. Reddy’s</a:t>
            </a:r>
            <a:r>
              <a:rPr lang="en-US" sz="600" kern="1200" dirty="0">
                <a:solidFill>
                  <a:schemeClr val="tx1"/>
                </a:solidFill>
                <a:effectLst/>
                <a:cs typeface="Arial" panose="020B0604020202020204" pitchFamily="34" charset="0"/>
              </a:rPr>
              <a:t>: Dr. Reddy’s Laboratories Ltd. (NYSE: RDY) is an integrated pharmaceutical company, committed to providing affordable and innovative medicines for healthier lives. Through its three businesses - Pharmaceutical Services &amp; Active Ingredients, Global Generics and Proprietary Products – Dr. Reddy’s offers a portfolio of products and services including APIs, custom pharmaceutical services, generics, </a:t>
            </a:r>
            <a:r>
              <a:rPr lang="en-US" sz="600" kern="1200" dirty="0" err="1">
                <a:solidFill>
                  <a:schemeClr val="tx1"/>
                </a:solidFill>
                <a:effectLst/>
                <a:cs typeface="Arial" panose="020B0604020202020204" pitchFamily="34" charset="0"/>
              </a:rPr>
              <a:t>biosimilars</a:t>
            </a:r>
            <a:r>
              <a:rPr lang="en-US" sz="600" kern="1200" dirty="0">
                <a:solidFill>
                  <a:schemeClr val="tx1"/>
                </a:solidFill>
                <a:effectLst/>
                <a:cs typeface="Arial" panose="020B0604020202020204" pitchFamily="34" charset="0"/>
              </a:rPr>
              <a:t> and differentiated formulations. Our major therapeutic areas of focus are gastro-intestinal, cardiovascular, </a:t>
            </a:r>
            <a:r>
              <a:rPr lang="en-US" sz="600" kern="1200" dirty="0" err="1">
                <a:solidFill>
                  <a:schemeClr val="tx1"/>
                </a:solidFill>
                <a:effectLst/>
                <a:cs typeface="Arial" panose="020B0604020202020204" pitchFamily="34" charset="0"/>
              </a:rPr>
              <a:t>diabetology</a:t>
            </a:r>
            <a:r>
              <a:rPr lang="en-US" sz="600" kern="1200" dirty="0">
                <a:solidFill>
                  <a:schemeClr val="tx1"/>
                </a:solidFill>
                <a:effectLst/>
                <a:cs typeface="Arial" panose="020B0604020202020204" pitchFamily="34" charset="0"/>
              </a:rPr>
              <a:t>, oncology, pain management and anti-</a:t>
            </a:r>
            <a:r>
              <a:rPr lang="en-US" sz="600" kern="1200" dirty="0" err="1">
                <a:solidFill>
                  <a:schemeClr val="tx1"/>
                </a:solidFill>
                <a:effectLst/>
                <a:cs typeface="Arial" panose="020B0604020202020204" pitchFamily="34" charset="0"/>
              </a:rPr>
              <a:t>infectives</a:t>
            </a:r>
            <a:r>
              <a:rPr lang="en-US" sz="600" kern="1200" dirty="0">
                <a:solidFill>
                  <a:schemeClr val="tx1"/>
                </a:solidFill>
                <a:effectLst/>
                <a:cs typeface="Arial" panose="020B0604020202020204" pitchFamily="34" charset="0"/>
              </a:rPr>
              <a:t>. Dr. Reddy’s operates in markets across the globe. Our major markets include – USA, Russia &amp; CIS, Venezuela and India. For more information, log on to: </a:t>
            </a:r>
            <a:r>
              <a:rPr lang="en-US" sz="600" kern="1200" dirty="0">
                <a:solidFill>
                  <a:schemeClr val="tx1"/>
                </a:solidFill>
                <a:effectLst/>
                <a:cs typeface="Arial" panose="020B0604020202020204" pitchFamily="34" charset="0"/>
                <a:hlinkClick r:id="rId4"/>
              </a:rPr>
              <a:t>www.drreddys.com</a:t>
            </a:r>
            <a:endParaRPr lang="en-US" sz="600" kern="1200" dirty="0">
              <a:solidFill>
                <a:schemeClr val="tx1"/>
              </a:solidFill>
              <a:effectLst/>
              <a:cs typeface="Arial" panose="020B0604020202020204" pitchFamily="34" charset="0"/>
            </a:endParaRPr>
          </a:p>
          <a:p>
            <a:endParaRPr lang="en-US" sz="600" b="1" kern="1200" dirty="0">
              <a:solidFill>
                <a:schemeClr val="tx1"/>
              </a:solidFill>
              <a:effectLst/>
              <a:cs typeface="Arial" panose="020B0604020202020204" pitchFamily="34" charset="0"/>
            </a:endParaRPr>
          </a:p>
          <a:p>
            <a:r>
              <a:rPr lang="en-US" sz="600" b="1" kern="1200" dirty="0">
                <a:solidFill>
                  <a:schemeClr val="tx1"/>
                </a:solidFill>
                <a:effectLst/>
                <a:cs typeface="Arial" panose="020B0604020202020204" pitchFamily="34" charset="0"/>
              </a:rPr>
              <a:t>Disclaimer: </a:t>
            </a:r>
            <a:r>
              <a:rPr lang="en-US" sz="600" kern="1200" dirty="0">
                <a:solidFill>
                  <a:schemeClr val="tx1"/>
                </a:solidFill>
                <a:effectLst/>
                <a:cs typeface="Arial" panose="020B0604020202020204" pitchFamily="34" charset="0"/>
              </a:rPr>
              <a:t>This press release may include statements of future expectations and other forward-looking statements that are based on the management’s current views and assumptions and involve known or unknown risks and uncertainties that could cause actual results, performance or events to differ materially from those expressed or implied in such statements. In addition to statements which are forward-looking by reason of context, the words "may", "will", "should", "expects", "plans", "intends", "anticipates", "believes", "estimates", "predicts", "potential", or "continue" and similar expressions identify forward-looking statements. Actual results, performance or events may differ materially from those in such statements due to  without limitation, (</a:t>
            </a:r>
            <a:r>
              <a:rPr lang="en-US" sz="600" kern="1200" dirty="0" err="1">
                <a:solidFill>
                  <a:schemeClr val="tx1"/>
                </a:solidFill>
                <a:effectLst/>
                <a:cs typeface="Arial" panose="020B0604020202020204" pitchFamily="34" charset="0"/>
              </a:rPr>
              <a:t>i</a:t>
            </a:r>
            <a:r>
              <a:rPr lang="en-US" sz="600" kern="1200" dirty="0">
                <a:solidFill>
                  <a:schemeClr val="tx1"/>
                </a:solidFill>
                <a:effectLst/>
                <a:cs typeface="Arial" panose="020B0604020202020204" pitchFamily="34" charset="0"/>
              </a:rPr>
              <a:t>) general economic conditions such as performance of financial markets, credit defaults , currency exchange rates , interest rates , persistency levels and frequency / severity of insured loss events (ii) mortality and morbidity levels and trends, (iii) changing levels of competition and general competitive factors, (iv) changes in laws and regulations and in the policies of central banks and/or governments, (v) the impact of acquisitions or </a:t>
            </a:r>
            <a:r>
              <a:rPr lang="en-US" sz="600" kern="1200" dirty="0" err="1">
                <a:solidFill>
                  <a:schemeClr val="tx1"/>
                </a:solidFill>
                <a:effectLst/>
                <a:cs typeface="Arial" panose="020B0604020202020204" pitchFamily="34" charset="0"/>
              </a:rPr>
              <a:t>reorganisation</a:t>
            </a:r>
            <a:r>
              <a:rPr lang="en-US" sz="600" kern="1200" dirty="0">
                <a:solidFill>
                  <a:schemeClr val="tx1"/>
                </a:solidFill>
                <a:effectLst/>
                <a:cs typeface="Arial" panose="020B0604020202020204" pitchFamily="34" charset="0"/>
              </a:rPr>
              <a:t> , including related integration issues.</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 </a:t>
            </a:r>
            <a:endParaRPr lang="en-IN" sz="600" kern="1200" dirty="0">
              <a:solidFill>
                <a:schemeClr val="tx1"/>
              </a:solidFill>
              <a:effectLst/>
              <a:cs typeface="Arial" panose="020B0604020202020204" pitchFamily="34" charset="0"/>
            </a:endParaRPr>
          </a:p>
          <a:p>
            <a:r>
              <a:rPr lang="en-US" sz="600" kern="1200" dirty="0">
                <a:solidFill>
                  <a:schemeClr val="tx1"/>
                </a:solidFill>
                <a:effectLst/>
                <a:cs typeface="Arial" panose="020B0604020202020204" pitchFamily="34" charset="0"/>
              </a:rPr>
              <a:t>The company assumes no obligation to update any information contained herein.</a:t>
            </a:r>
          </a:p>
          <a:p>
            <a:endParaRPr lang="de-DE" sz="600" dirty="0">
              <a:solidFill>
                <a:schemeClr val="tx1"/>
              </a:solidFill>
              <a:cs typeface="Arial" panose="020B0604020202020204" pitchFamily="34" charset="0"/>
            </a:endParaRPr>
          </a:p>
          <a:p>
            <a:r>
              <a:rPr lang="en-IN" sz="600" b="1" dirty="0">
                <a:solidFill>
                  <a:schemeClr val="tx1"/>
                </a:solidFill>
                <a:cs typeface="Arial" panose="020B0604020202020204" pitchFamily="34" charset="0"/>
              </a:rPr>
              <a:t>Registered Office: </a:t>
            </a:r>
            <a:r>
              <a:rPr lang="en-IN" sz="600" dirty="0" err="1">
                <a:solidFill>
                  <a:schemeClr val="tx1"/>
                </a:solidFill>
                <a:cs typeface="Arial" panose="020B0604020202020204" pitchFamily="34" charset="0"/>
              </a:rPr>
              <a:t>Dr.</a:t>
            </a:r>
            <a:r>
              <a:rPr lang="en-IN" sz="600" dirty="0">
                <a:solidFill>
                  <a:schemeClr val="tx1"/>
                </a:solidFill>
                <a:cs typeface="Arial" panose="020B0604020202020204" pitchFamily="34" charset="0"/>
              </a:rPr>
              <a:t> Reddy’s Laboratories Ltd. 8-2-337 | Road No. 3, </a:t>
            </a:r>
            <a:r>
              <a:rPr lang="en-IN" sz="600" dirty="0" err="1">
                <a:solidFill>
                  <a:schemeClr val="tx1"/>
                </a:solidFill>
                <a:cs typeface="Arial" panose="020B0604020202020204" pitchFamily="34" charset="0"/>
              </a:rPr>
              <a:t>Banjara</a:t>
            </a:r>
            <a:r>
              <a:rPr lang="en-IN" sz="600" dirty="0">
                <a:solidFill>
                  <a:schemeClr val="tx1"/>
                </a:solidFill>
                <a:cs typeface="Arial" panose="020B0604020202020204" pitchFamily="34" charset="0"/>
              </a:rPr>
              <a:t> Hills, Hyderabad - 500034, Telangana, India. </a:t>
            </a:r>
          </a:p>
          <a:p>
            <a:r>
              <a:rPr lang="en-IN" sz="600" dirty="0">
                <a:solidFill>
                  <a:schemeClr val="tx1"/>
                </a:solidFill>
                <a:cs typeface="Arial" panose="020B0604020202020204" pitchFamily="34" charset="0"/>
              </a:rPr>
              <a:t>Tel: 91 40 4900 2900 | Fax: 91 40 4900 2999 | Web: www.drreddys.com</a:t>
            </a:r>
          </a:p>
        </p:txBody>
      </p:sp>
      <p:sp>
        <p:nvSpPr>
          <p:cNvPr id="22" name="Text Placeholder 9"/>
          <p:cNvSpPr>
            <a:spLocks noGrp="1"/>
          </p:cNvSpPr>
          <p:nvPr>
            <p:ph type="body" sz="quarter" idx="10" hasCustomPrompt="1"/>
          </p:nvPr>
        </p:nvSpPr>
        <p:spPr bwMode="gray">
          <a:xfrm>
            <a:off x="1143807"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3" name="Text Placeholder 9"/>
          <p:cNvSpPr>
            <a:spLocks noGrp="1"/>
          </p:cNvSpPr>
          <p:nvPr>
            <p:ph type="body" sz="quarter" idx="11" hasCustomPrompt="1"/>
          </p:nvPr>
        </p:nvSpPr>
        <p:spPr bwMode="gray">
          <a:xfrm>
            <a:off x="1143807"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4" name="Text Placeholder 9"/>
          <p:cNvSpPr>
            <a:spLocks noGrp="1"/>
          </p:cNvSpPr>
          <p:nvPr>
            <p:ph type="body" sz="quarter" idx="12" hasCustomPrompt="1"/>
          </p:nvPr>
        </p:nvSpPr>
        <p:spPr bwMode="gray">
          <a:xfrm>
            <a:off x="1143807"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26" name="Text Placeholder 9"/>
          <p:cNvSpPr>
            <a:spLocks noGrp="1"/>
          </p:cNvSpPr>
          <p:nvPr>
            <p:ph type="body" sz="quarter" idx="14" hasCustomPrompt="1"/>
          </p:nvPr>
        </p:nvSpPr>
        <p:spPr bwMode="gray">
          <a:xfrm>
            <a:off x="4047915" y="1815667"/>
            <a:ext cx="2576724" cy="229171"/>
          </a:xfrm>
        </p:spPr>
        <p:txBody>
          <a:bodyPr anchor="b"/>
          <a:lstStyle>
            <a:lvl1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Position</a:t>
            </a:r>
            <a:endParaRPr lang="en-US" dirty="0"/>
          </a:p>
        </p:txBody>
      </p:sp>
      <p:sp>
        <p:nvSpPr>
          <p:cNvPr id="27" name="Text Placeholder 9"/>
          <p:cNvSpPr>
            <a:spLocks noGrp="1"/>
          </p:cNvSpPr>
          <p:nvPr>
            <p:ph type="body" sz="quarter" idx="15" hasCustomPrompt="1"/>
          </p:nvPr>
        </p:nvSpPr>
        <p:spPr bwMode="gray">
          <a:xfrm>
            <a:off x="4047915" y="2043250"/>
            <a:ext cx="2576724" cy="217699"/>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First </a:t>
            </a:r>
            <a:r>
              <a:rPr lang="de-DE" dirty="0" err="1"/>
              <a:t>name</a:t>
            </a:r>
            <a:r>
              <a:rPr lang="de-DE" dirty="0"/>
              <a:t> Last </a:t>
            </a:r>
            <a:r>
              <a:rPr lang="de-DE" dirty="0" err="1"/>
              <a:t>name</a:t>
            </a:r>
            <a:endParaRPr lang="en-US" dirty="0"/>
          </a:p>
        </p:txBody>
      </p:sp>
      <p:sp>
        <p:nvSpPr>
          <p:cNvPr id="28" name="Text Placeholder 9"/>
          <p:cNvSpPr>
            <a:spLocks noGrp="1"/>
          </p:cNvSpPr>
          <p:nvPr>
            <p:ph type="body" sz="quarter" idx="16" hasCustomPrompt="1"/>
          </p:nvPr>
        </p:nvSpPr>
        <p:spPr bwMode="gray">
          <a:xfrm>
            <a:off x="4047915" y="2260949"/>
            <a:ext cx="2576724" cy="563215"/>
          </a:xfrm>
        </p:spPr>
        <p:txBody>
          <a:bodyPr/>
          <a:lstStyle>
            <a:lvl1pPr marL="0" indent="0">
              <a:lnSpc>
                <a:spcPct val="100000"/>
              </a:lnSpc>
              <a:spcBef>
                <a:spcPts val="0"/>
              </a:spcBef>
              <a:spcAft>
                <a:spcPts val="0"/>
              </a:spcAft>
              <a:buFont typeface="Arial" panose="020B0604020202020204" pitchFamily="34" charset="0"/>
              <a:buNone/>
              <a:defRPr sz="1100" b="0" baseline="0">
                <a:solidFill>
                  <a:schemeClr val="accent1"/>
                </a:solidFill>
                <a:latin typeface="+mn-lt"/>
              </a:defRPr>
            </a:lvl1pPr>
            <a:lvl2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2pPr>
            <a:lvl3pPr marL="0" indent="0">
              <a:lnSpc>
                <a:spcPct val="100000"/>
              </a:lnSpc>
              <a:spcBef>
                <a:spcPts val="0"/>
              </a:spcBef>
              <a:spcAft>
                <a:spcPts val="0"/>
              </a:spcAft>
              <a:buNone/>
              <a:defRPr sz="1100" b="0">
                <a:solidFill>
                  <a:schemeClr val="accent1"/>
                </a:solidFill>
                <a:latin typeface="+mj-lt"/>
              </a:defRPr>
            </a:lvl3pPr>
            <a:lvl4pPr marL="0" indent="0">
              <a:lnSpc>
                <a:spcPct val="100000"/>
              </a:lnSpc>
              <a:spcBef>
                <a:spcPts val="0"/>
              </a:spcBef>
              <a:spcAft>
                <a:spcPts val="0"/>
              </a:spcAft>
              <a:buNone/>
              <a:defRPr sz="1100" b="0">
                <a:solidFill>
                  <a:schemeClr val="accent1"/>
                </a:solidFill>
                <a:latin typeface="+mj-lt"/>
              </a:defRPr>
            </a:lvl4pPr>
            <a:lvl5pPr marL="0" indent="0">
              <a:lnSpc>
                <a:spcPct val="100000"/>
              </a:lnSpc>
              <a:spcBef>
                <a:spcPts val="0"/>
              </a:spcBef>
              <a:spcAft>
                <a:spcPts val="0"/>
              </a:spcAft>
              <a:buNone/>
              <a:defRPr sz="1100" b="0">
                <a:solidFill>
                  <a:schemeClr val="accent1"/>
                </a:solidFill>
                <a:latin typeface="+mj-lt"/>
              </a:defRPr>
            </a:lvl5pPr>
            <a:lvl6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6pPr>
            <a:lvl7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7pPr>
            <a:lvl8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8pPr>
            <a:lvl9pPr marL="0" indent="0">
              <a:lnSpc>
                <a:spcPct val="100000"/>
              </a:lnSpc>
              <a:spcBef>
                <a:spcPts val="0"/>
              </a:spcBef>
              <a:spcAft>
                <a:spcPts val="0"/>
              </a:spcAft>
              <a:buFont typeface="Arial" panose="020B0604020202020204" pitchFamily="34" charset="0"/>
              <a:buNone/>
              <a:defRPr sz="1100" b="0">
                <a:solidFill>
                  <a:schemeClr val="accent1"/>
                </a:solidFill>
                <a:latin typeface="+mj-lt"/>
              </a:defRPr>
            </a:lvl9pPr>
          </a:lstStyle>
          <a:p>
            <a:pPr lvl="0"/>
            <a:r>
              <a:rPr lang="de-DE" dirty="0"/>
              <a:t>Mail</a:t>
            </a:r>
            <a:br>
              <a:rPr lang="de-DE" dirty="0"/>
            </a:br>
            <a:r>
              <a:rPr lang="de-DE" dirty="0"/>
              <a:t>Phone</a:t>
            </a:r>
            <a:endParaRPr lang="en-US" dirty="0"/>
          </a:p>
        </p:txBody>
      </p:sp>
      <p:sp>
        <p:nvSpPr>
          <p:cNvPr id="11" name="Date Placeholder 2"/>
          <p:cNvSpPr>
            <a:spLocks noGrp="1"/>
          </p:cNvSpPr>
          <p:nvPr>
            <p:ph type="dt" sz="half" idx="17"/>
          </p:nvPr>
        </p:nvSpPr>
        <p:spPr>
          <a:xfrm>
            <a:off x="8136397" y="5308054"/>
            <a:ext cx="468052" cy="72008"/>
          </a:xfrm>
        </p:spPr>
        <p:txBody>
          <a:bodyPr/>
          <a:lstStyle>
            <a:lvl1pPr>
              <a:defRPr sz="300">
                <a:solidFill>
                  <a:schemeClr val="bg1">
                    <a:lumMod val="75000"/>
                    <a:alpha val="0"/>
                  </a:schemeClr>
                </a:solidFill>
              </a:defRPr>
            </a:lvl1pPr>
          </a:lstStyle>
          <a:p>
            <a:fld id="{2715BA7B-06DE-4EA1-B97A-5B0269D68E1B}" type="datetime1">
              <a:rPr lang="en-US" smtClean="0"/>
              <a:t>6/22/23</a:t>
            </a:fld>
            <a:endParaRPr lang="en-US"/>
          </a:p>
        </p:txBody>
      </p:sp>
      <p:sp>
        <p:nvSpPr>
          <p:cNvPr id="13" name="Footer Placeholder 3"/>
          <p:cNvSpPr>
            <a:spLocks noGrp="1"/>
          </p:cNvSpPr>
          <p:nvPr>
            <p:ph type="ftr" sz="quarter" idx="18"/>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4" name="Slide Number Placeholder 4"/>
          <p:cNvSpPr>
            <a:spLocks noGrp="1"/>
          </p:cNvSpPr>
          <p:nvPr>
            <p:ph type="sldNum" sz="quarter" idx="19"/>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1319571936"/>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ivider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bwMode="gray">
          <a:xfrm>
            <a:off x="899592" y="1023938"/>
            <a:ext cx="3816873" cy="2987972"/>
          </a:xfrm>
        </p:spPr>
        <p:txBody>
          <a:bodyPr>
            <a:normAutofit/>
          </a:bodyPr>
          <a:lstStyle>
            <a:lvl1pPr>
              <a:defRPr sz="4800" spc="-150">
                <a:solidFill>
                  <a:schemeClr val="accent1"/>
                </a:solidFill>
              </a:defRPr>
            </a:lvl1pPr>
          </a:lstStyle>
          <a:p>
            <a:r>
              <a:rPr lang="en-US" dirty="0"/>
              <a:t>Use this slide to start a new chapter</a:t>
            </a:r>
          </a:p>
        </p:txBody>
      </p:sp>
      <p:pic>
        <p:nvPicPr>
          <p:cNvPr id="10" name="Picture 24"/>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gray">
          <a:xfrm>
            <a:off x="7132177" y="4412422"/>
            <a:ext cx="1687973" cy="3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Picture Placeholder 3"/>
          <p:cNvSpPr>
            <a:spLocks noGrp="1"/>
          </p:cNvSpPr>
          <p:nvPr>
            <p:ph type="pic" sz="quarter" idx="13" hasCustomPrompt="1"/>
          </p:nvPr>
        </p:nvSpPr>
        <p:spPr bwMode="gray">
          <a:xfrm>
            <a:off x="6813610" y="-422064"/>
            <a:ext cx="2733403" cy="2733152"/>
          </a:xfrm>
          <a:prstGeom prst="ellipse">
            <a:avLst/>
          </a:prstGeom>
          <a:solidFill>
            <a:schemeClr val="accent1"/>
          </a:solidFill>
        </p:spPr>
        <p:txBody>
          <a:bodyPr tIns="0" bIns="720000" anchor="ctr" anchorCtr="0"/>
          <a:lstStyle>
            <a:lvl1pPr algn="ctr">
              <a:defRPr sz="900" baseline="0">
                <a:solidFill>
                  <a:schemeClr val="bg1"/>
                </a:solidFill>
              </a:defRPr>
            </a:lvl1pPr>
          </a:lstStyle>
          <a:p>
            <a:r>
              <a:rPr lang="de-DE" dirty="0"/>
              <a:t>Click </a:t>
            </a:r>
            <a:r>
              <a:rPr lang="de-DE" dirty="0" err="1"/>
              <a:t>the</a:t>
            </a:r>
            <a:r>
              <a:rPr lang="de-DE" dirty="0"/>
              <a:t> </a:t>
            </a:r>
            <a:r>
              <a:rPr lang="de-DE" dirty="0" err="1"/>
              <a:t>icon</a:t>
            </a:r>
            <a:r>
              <a:rPr lang="de-DE" dirty="0"/>
              <a:t> </a:t>
            </a:r>
            <a:br>
              <a:rPr lang="de-DE" dirty="0"/>
            </a:br>
            <a:r>
              <a:rPr lang="de-DE" dirty="0" err="1"/>
              <a:t>to</a:t>
            </a:r>
            <a:r>
              <a:rPr lang="de-DE" dirty="0"/>
              <a:t> </a:t>
            </a:r>
            <a:r>
              <a:rPr lang="de-DE" dirty="0" err="1"/>
              <a:t>add</a:t>
            </a:r>
            <a:r>
              <a:rPr lang="de-DE" dirty="0"/>
              <a:t> an </a:t>
            </a:r>
            <a:r>
              <a:rPr lang="de-DE" dirty="0" err="1"/>
              <a:t>image</a:t>
            </a:r>
            <a:endParaRPr lang="en-US" dirty="0"/>
          </a:p>
        </p:txBody>
      </p:sp>
      <p:sp>
        <p:nvSpPr>
          <p:cNvPr id="7" name="Text Placeholder 10"/>
          <p:cNvSpPr>
            <a:spLocks noGrp="1"/>
          </p:cNvSpPr>
          <p:nvPr>
            <p:ph type="body" sz="quarter" idx="21" hasCustomPrompt="1"/>
          </p:nvPr>
        </p:nvSpPr>
        <p:spPr bwMode="gray">
          <a:xfrm>
            <a:off x="4234127" y="-1401684"/>
            <a:ext cx="2080800" cy="2080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8" name="Text Placeholder 10"/>
          <p:cNvSpPr>
            <a:spLocks noGrp="1"/>
          </p:cNvSpPr>
          <p:nvPr>
            <p:ph type="body" sz="quarter" idx="22" hasCustomPrompt="1"/>
          </p:nvPr>
        </p:nvSpPr>
        <p:spPr bwMode="gray">
          <a:xfrm>
            <a:off x="8611669" y="2920594"/>
            <a:ext cx="946800" cy="946800"/>
          </a:xfrm>
          <a:prstGeom prst="ellipse">
            <a:avLst/>
          </a:prstGeom>
          <a:solidFill>
            <a:schemeClr val="accent1"/>
          </a:solidFill>
        </p:spPr>
        <p:txBody>
          <a:bodyPr anchor="ctr"/>
          <a:lstStyle>
            <a:lvl1pPr marL="0" indent="0" algn="ctr">
              <a:lnSpc>
                <a:spcPct val="100000"/>
              </a:lnSpc>
              <a:spcBef>
                <a:spcPts val="0"/>
              </a:spcBef>
              <a:spcAft>
                <a:spcPts val="0"/>
              </a:spcAft>
              <a:buFont typeface="Arial" panose="020B0604020202020204" pitchFamily="34" charset="0"/>
              <a:buNone/>
              <a:defRPr sz="200" b="0" baseline="0">
                <a:solidFill>
                  <a:schemeClr val="accent1">
                    <a:alpha val="0"/>
                  </a:schemeClr>
                </a:solidFill>
                <a:latin typeface="+mn-lt"/>
              </a:defRPr>
            </a:lvl1pPr>
            <a:lvl2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2pPr>
            <a:lvl3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3pPr>
            <a:lvl4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4pPr>
            <a:lvl5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5pPr>
            <a:lvl6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6pPr>
            <a:lvl7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7pPr>
            <a:lvl8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8pPr>
            <a:lvl9pPr marL="0" indent="0" algn="ctr">
              <a:lnSpc>
                <a:spcPct val="100000"/>
              </a:lnSpc>
              <a:spcBef>
                <a:spcPts val="0"/>
              </a:spcBef>
              <a:spcAft>
                <a:spcPts val="0"/>
              </a:spcAft>
              <a:buFont typeface="Arial" panose="020B0604020202020204" pitchFamily="34" charset="0"/>
              <a:buNone/>
              <a:defRPr sz="200" b="0">
                <a:solidFill>
                  <a:schemeClr val="accent1">
                    <a:alpha val="0"/>
                  </a:schemeClr>
                </a:solidFill>
                <a:latin typeface="+mn-lt"/>
              </a:defRPr>
            </a:lvl9pPr>
          </a:lstStyle>
          <a:p>
            <a:pPr lvl="0"/>
            <a:r>
              <a:rPr lang="de-DE" dirty="0"/>
              <a:t> </a:t>
            </a:r>
          </a:p>
        </p:txBody>
      </p:sp>
      <p:sp>
        <p:nvSpPr>
          <p:cNvPr id="9" name="Date Placeholder 2"/>
          <p:cNvSpPr>
            <a:spLocks noGrp="1"/>
          </p:cNvSpPr>
          <p:nvPr>
            <p:ph type="dt" sz="half" idx="10"/>
          </p:nvPr>
        </p:nvSpPr>
        <p:spPr>
          <a:xfrm>
            <a:off x="8136397" y="5308054"/>
            <a:ext cx="468052" cy="72008"/>
          </a:xfrm>
        </p:spPr>
        <p:txBody>
          <a:bodyPr/>
          <a:lstStyle>
            <a:lvl1pPr>
              <a:defRPr sz="300">
                <a:solidFill>
                  <a:schemeClr val="bg1">
                    <a:lumMod val="75000"/>
                    <a:alpha val="0"/>
                  </a:schemeClr>
                </a:solidFill>
              </a:defRPr>
            </a:lvl1pPr>
          </a:lstStyle>
          <a:p>
            <a:fld id="{DA4C3BEF-A433-4B30-A7D8-5513F469D2BE}" type="datetime1">
              <a:rPr lang="en-US" smtClean="0"/>
              <a:t>6/22/23</a:t>
            </a:fld>
            <a:endParaRPr lang="en-US"/>
          </a:p>
        </p:txBody>
      </p:sp>
      <p:sp>
        <p:nvSpPr>
          <p:cNvPr id="11" name="Footer Placeholder 3"/>
          <p:cNvSpPr>
            <a:spLocks noGrp="1"/>
          </p:cNvSpPr>
          <p:nvPr>
            <p:ph type="ftr" sz="quarter" idx="11"/>
          </p:nvPr>
        </p:nvSpPr>
        <p:spPr>
          <a:xfrm>
            <a:off x="6911975" y="5308054"/>
            <a:ext cx="1224422" cy="72008"/>
          </a:xfrm>
        </p:spPr>
        <p:txBody>
          <a:bodyPr/>
          <a:lstStyle>
            <a:lvl1pPr>
              <a:defRPr sz="300">
                <a:solidFill>
                  <a:schemeClr val="bg1">
                    <a:lumMod val="75000"/>
                    <a:alpha val="0"/>
                  </a:schemeClr>
                </a:solidFill>
              </a:defRPr>
            </a:lvl1pPr>
          </a:lstStyle>
          <a:p>
            <a:r>
              <a:rPr lang="en-US"/>
              <a:t>Title of the presentation</a:t>
            </a:r>
          </a:p>
        </p:txBody>
      </p:sp>
      <p:sp>
        <p:nvSpPr>
          <p:cNvPr id="12" name="Slide Number Placeholder 4"/>
          <p:cNvSpPr>
            <a:spLocks noGrp="1"/>
          </p:cNvSpPr>
          <p:nvPr>
            <p:ph type="sldNum" sz="quarter" idx="12"/>
          </p:nvPr>
        </p:nvSpPr>
        <p:spPr>
          <a:xfrm>
            <a:off x="8604448" y="5308054"/>
            <a:ext cx="215701" cy="72008"/>
          </a:xfrm>
        </p:spPr>
        <p:txBody>
          <a:bodyPr/>
          <a:lstStyle>
            <a:lvl1pPr>
              <a:defRPr sz="300">
                <a:solidFill>
                  <a:schemeClr val="bg1">
                    <a:lumMod val="75000"/>
                    <a:alpha val="0"/>
                  </a:schemeClr>
                </a:solidFill>
              </a:defRPr>
            </a:lvl1pPr>
          </a:lstStyle>
          <a:p>
            <a:fld id="{FCB53D23-1D79-480C-B3BE-829293F4503C}" type="slidenum">
              <a:rPr lang="en-US" smtClean="0"/>
              <a:pPr/>
              <a:t>‹#›</a:t>
            </a:fld>
            <a:endParaRPr lang="en-US"/>
          </a:p>
        </p:txBody>
      </p:sp>
    </p:spTree>
    <p:custDataLst>
      <p:tags r:id="rId1"/>
    </p:custDataLst>
    <p:extLst>
      <p:ext uri="{BB962C8B-B14F-4D97-AF65-F5344CB8AC3E}">
        <p14:creationId xmlns:p14="http://schemas.microsoft.com/office/powerpoint/2010/main" val="398533746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ags" Target="../tags/tag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ags" Target="../tags/tag18.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2.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slideLayout" Target="../slideLayouts/slideLayout47.xml"/><Relationship Id="rId18" Type="http://schemas.openxmlformats.org/officeDocument/2006/relationships/tags" Target="../tags/tag35.xml"/><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slideLayout" Target="../slideLayouts/slideLayout46.xml"/><Relationship Id="rId17" Type="http://schemas.openxmlformats.org/officeDocument/2006/relationships/theme" Target="../theme/theme3.xml"/><Relationship Id="rId2" Type="http://schemas.openxmlformats.org/officeDocument/2006/relationships/slideLayout" Target="../slideLayouts/slideLayout36.xml"/><Relationship Id="rId16" Type="http://schemas.openxmlformats.org/officeDocument/2006/relationships/slideLayout" Target="../slideLayouts/slideLayout50.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slideLayout" Target="../slideLayouts/slideLayout45.xml"/><Relationship Id="rId5" Type="http://schemas.openxmlformats.org/officeDocument/2006/relationships/slideLayout" Target="../slideLayouts/slideLayout39.xml"/><Relationship Id="rId15" Type="http://schemas.openxmlformats.org/officeDocument/2006/relationships/slideLayout" Target="../slideLayouts/slideLayout49.xml"/><Relationship Id="rId10" Type="http://schemas.openxmlformats.org/officeDocument/2006/relationships/slideLayout" Target="../slideLayouts/slideLayout44.xml"/><Relationship Id="rId4" Type="http://schemas.openxmlformats.org/officeDocument/2006/relationships/slideLayout" Target="../slideLayouts/slideLayout38.xml"/><Relationship Id="rId9" Type="http://schemas.openxmlformats.org/officeDocument/2006/relationships/slideLayout" Target="../slideLayouts/slideLayout43.xml"/><Relationship Id="rId14" Type="http://schemas.openxmlformats.org/officeDocument/2006/relationships/slideLayout" Target="../slideLayouts/slideLayout4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8.xml"/><Relationship Id="rId13" Type="http://schemas.openxmlformats.org/officeDocument/2006/relationships/slideLayout" Target="../slideLayouts/slideLayout63.xml"/><Relationship Id="rId18" Type="http://schemas.openxmlformats.org/officeDocument/2006/relationships/tags" Target="../tags/tag52.xml"/><Relationship Id="rId3" Type="http://schemas.openxmlformats.org/officeDocument/2006/relationships/slideLayout" Target="../slideLayouts/slideLayout53.xml"/><Relationship Id="rId7" Type="http://schemas.openxmlformats.org/officeDocument/2006/relationships/slideLayout" Target="../slideLayouts/slideLayout57.xml"/><Relationship Id="rId12" Type="http://schemas.openxmlformats.org/officeDocument/2006/relationships/slideLayout" Target="../slideLayouts/slideLayout62.xml"/><Relationship Id="rId17" Type="http://schemas.openxmlformats.org/officeDocument/2006/relationships/theme" Target="../theme/theme4.xml"/><Relationship Id="rId2" Type="http://schemas.openxmlformats.org/officeDocument/2006/relationships/slideLayout" Target="../slideLayouts/slideLayout52.xml"/><Relationship Id="rId16" Type="http://schemas.openxmlformats.org/officeDocument/2006/relationships/slideLayout" Target="../slideLayouts/slideLayout66.xml"/><Relationship Id="rId1" Type="http://schemas.openxmlformats.org/officeDocument/2006/relationships/slideLayout" Target="../slideLayouts/slideLayout51.xml"/><Relationship Id="rId6" Type="http://schemas.openxmlformats.org/officeDocument/2006/relationships/slideLayout" Target="../slideLayouts/slideLayout56.xml"/><Relationship Id="rId11" Type="http://schemas.openxmlformats.org/officeDocument/2006/relationships/slideLayout" Target="../slideLayouts/slideLayout61.xml"/><Relationship Id="rId5" Type="http://schemas.openxmlformats.org/officeDocument/2006/relationships/slideLayout" Target="../slideLayouts/slideLayout55.xml"/><Relationship Id="rId15" Type="http://schemas.openxmlformats.org/officeDocument/2006/relationships/slideLayout" Target="../slideLayouts/slideLayout65.xml"/><Relationship Id="rId10" Type="http://schemas.openxmlformats.org/officeDocument/2006/relationships/slideLayout" Target="../slideLayouts/slideLayout60.xml"/><Relationship Id="rId4" Type="http://schemas.openxmlformats.org/officeDocument/2006/relationships/slideLayout" Target="../slideLayouts/slideLayout54.xml"/><Relationship Id="rId9" Type="http://schemas.openxmlformats.org/officeDocument/2006/relationships/slideLayout" Target="../slideLayouts/slideLayout59.xml"/><Relationship Id="rId14" Type="http://schemas.openxmlformats.org/officeDocument/2006/relationships/slideLayout" Target="../slideLayouts/slideLayout6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ags" Target="../tags/tag69.xml"/><Relationship Id="rId3" Type="http://schemas.openxmlformats.org/officeDocument/2006/relationships/slideLayout" Target="../slideLayouts/slideLayout69.xml"/><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theme" Target="../theme/theme5.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90.xml"/><Relationship Id="rId13" Type="http://schemas.openxmlformats.org/officeDocument/2006/relationships/slideLayout" Target="../slideLayouts/slideLayout95.xml"/><Relationship Id="rId18" Type="http://schemas.openxmlformats.org/officeDocument/2006/relationships/tags" Target="../tags/tag86.xml"/><Relationship Id="rId3" Type="http://schemas.openxmlformats.org/officeDocument/2006/relationships/slideLayout" Target="../slideLayouts/slideLayout85.xml"/><Relationship Id="rId7" Type="http://schemas.openxmlformats.org/officeDocument/2006/relationships/slideLayout" Target="../slideLayouts/slideLayout89.xml"/><Relationship Id="rId12" Type="http://schemas.openxmlformats.org/officeDocument/2006/relationships/slideLayout" Target="../slideLayouts/slideLayout94.xml"/><Relationship Id="rId17" Type="http://schemas.openxmlformats.org/officeDocument/2006/relationships/theme" Target="../theme/theme6.xml"/><Relationship Id="rId2" Type="http://schemas.openxmlformats.org/officeDocument/2006/relationships/slideLayout" Target="../slideLayouts/slideLayout84.xml"/><Relationship Id="rId16" Type="http://schemas.openxmlformats.org/officeDocument/2006/relationships/slideLayout" Target="../slideLayouts/slideLayout98.xml"/><Relationship Id="rId1" Type="http://schemas.openxmlformats.org/officeDocument/2006/relationships/slideLayout" Target="../slideLayouts/slideLayout83.xml"/><Relationship Id="rId6" Type="http://schemas.openxmlformats.org/officeDocument/2006/relationships/slideLayout" Target="../slideLayouts/slideLayout88.xml"/><Relationship Id="rId11" Type="http://schemas.openxmlformats.org/officeDocument/2006/relationships/slideLayout" Target="../slideLayouts/slideLayout93.xml"/><Relationship Id="rId5" Type="http://schemas.openxmlformats.org/officeDocument/2006/relationships/slideLayout" Target="../slideLayouts/slideLayout87.xml"/><Relationship Id="rId15" Type="http://schemas.openxmlformats.org/officeDocument/2006/relationships/slideLayout" Target="../slideLayouts/slideLayout97.xml"/><Relationship Id="rId10" Type="http://schemas.openxmlformats.org/officeDocument/2006/relationships/slideLayout" Target="../slideLayouts/slideLayout92.xml"/><Relationship Id="rId4" Type="http://schemas.openxmlformats.org/officeDocument/2006/relationships/slideLayout" Target="../slideLayouts/slideLayout86.xml"/><Relationship Id="rId9" Type="http://schemas.openxmlformats.org/officeDocument/2006/relationships/slideLayout" Target="../slideLayouts/slideLayout91.xml"/><Relationship Id="rId14" Type="http://schemas.openxmlformats.org/officeDocument/2006/relationships/slideLayout" Target="../slideLayouts/slideLayout9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tx1"/>
                </a:solidFill>
              </a:defRPr>
            </a:lvl1pPr>
          </a:lstStyle>
          <a:p>
            <a:fld id="{AB0DAF3F-A634-422C-A6D9-1CBCF50DD64E}"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tx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tx1"/>
                </a:solidFill>
              </a:defRPr>
            </a:lvl1pPr>
          </a:lstStyle>
          <a:p>
            <a:fld id="{FCB53D23-1D79-480C-B3BE-829293F4503C}" type="slidenum">
              <a:rPr lang="en-US" smtClean="0"/>
              <a:pPr/>
              <a:t>‹#›</a:t>
            </a:fld>
            <a:endParaRPr lang="en-US"/>
          </a:p>
        </p:txBody>
      </p:sp>
    </p:spTree>
    <p:custDataLst>
      <p:tags r:id="rId20"/>
    </p:custDataLst>
    <p:extLst>
      <p:ext uri="{BB962C8B-B14F-4D97-AF65-F5344CB8AC3E}">
        <p14:creationId xmlns:p14="http://schemas.microsoft.com/office/powerpoint/2010/main" val="3695043978"/>
      </p:ext>
    </p:extLst>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 id="2147483975" r:id="rId6"/>
    <p:sldLayoutId id="2147483976" r:id="rId7"/>
    <p:sldLayoutId id="2147483977" r:id="rId8"/>
    <p:sldLayoutId id="2147483978" r:id="rId9"/>
    <p:sldLayoutId id="2147483979" r:id="rId10"/>
    <p:sldLayoutId id="2147483980" r:id="rId11"/>
    <p:sldLayoutId id="2147483981" r:id="rId12"/>
    <p:sldLayoutId id="2147483982" r:id="rId13"/>
    <p:sldLayoutId id="2147483983" r:id="rId14"/>
    <p:sldLayoutId id="2147483984" r:id="rId15"/>
    <p:sldLayoutId id="2147483985" r:id="rId16"/>
    <p:sldLayoutId id="2147484071" r:id="rId17"/>
    <p:sldLayoutId id="2147484072" r:id="rId18"/>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tx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tx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tx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tx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tx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tx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bg2">
              <a:lumMod val="50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gray">
      <p:bgPr>
        <a:solidFill>
          <a:schemeClr val="tx2"/>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bg1"/>
                </a:solidFill>
              </a:defRPr>
            </a:lvl1pPr>
          </a:lstStyle>
          <a:p>
            <a:fld id="{097285CA-0053-4920-901A-9FC573A88856}"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bg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bg1"/>
                </a:solidFill>
              </a:defRPr>
            </a:lvl1pPr>
          </a:lstStyle>
          <a:p>
            <a:fld id="{FCB53D23-1D79-480C-B3BE-829293F4503C}" type="slidenum">
              <a:rPr lang="en-US" smtClean="0"/>
              <a:pPr/>
              <a:t>‹#›</a:t>
            </a:fld>
            <a:endParaRPr lang="en-US"/>
          </a:p>
        </p:txBody>
      </p:sp>
    </p:spTree>
    <p:custDataLst>
      <p:tags r:id="rId18"/>
    </p:custDataLst>
    <p:extLst>
      <p:ext uri="{BB962C8B-B14F-4D97-AF65-F5344CB8AC3E}">
        <p14:creationId xmlns:p14="http://schemas.microsoft.com/office/powerpoint/2010/main" val="2843344852"/>
      </p:ext>
    </p:extLst>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bg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bg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bg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bg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bg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bg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gray">
      <p:bgPr>
        <a:solidFill>
          <a:schemeClr val="tx2"/>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bg1"/>
                </a:solidFill>
              </a:defRPr>
            </a:lvl1pPr>
          </a:lstStyle>
          <a:p>
            <a:fld id="{6C1FA58B-F78A-494E-88DB-60E1950CD8FF}"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bg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bg1"/>
                </a:solidFill>
              </a:defRPr>
            </a:lvl1pPr>
          </a:lstStyle>
          <a:p>
            <a:fld id="{FCB53D23-1D79-480C-B3BE-829293F4503C}" type="slidenum">
              <a:rPr lang="en-US" smtClean="0"/>
              <a:pPr/>
              <a:t>‹#›</a:t>
            </a:fld>
            <a:endParaRPr lang="en-US"/>
          </a:p>
        </p:txBody>
      </p:sp>
    </p:spTree>
    <p:custDataLst>
      <p:tags r:id="rId18"/>
    </p:custDataLst>
    <p:extLst>
      <p:ext uri="{BB962C8B-B14F-4D97-AF65-F5344CB8AC3E}">
        <p14:creationId xmlns:p14="http://schemas.microsoft.com/office/powerpoint/2010/main" val="192542376"/>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bg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bg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bg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bg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bg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bg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tx2"/>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tx1"/>
                </a:solidFill>
              </a:defRPr>
            </a:lvl1pPr>
          </a:lstStyle>
          <a:p>
            <a:fld id="{40A896D6-B311-4CE5-91E0-50A22839A1B5}"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tx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tx1"/>
                </a:solidFill>
              </a:defRPr>
            </a:lvl1pPr>
          </a:lstStyle>
          <a:p>
            <a:fld id="{FCB53D23-1D79-480C-B3BE-829293F4503C}" type="slidenum">
              <a:rPr lang="en-US" smtClean="0"/>
              <a:pPr/>
              <a:t>‹#›</a:t>
            </a:fld>
            <a:endParaRPr lang="en-US"/>
          </a:p>
        </p:txBody>
      </p:sp>
    </p:spTree>
    <p:custDataLst>
      <p:tags r:id="rId18"/>
    </p:custDataLst>
    <p:extLst>
      <p:ext uri="{BB962C8B-B14F-4D97-AF65-F5344CB8AC3E}">
        <p14:creationId xmlns:p14="http://schemas.microsoft.com/office/powerpoint/2010/main" val="2394328397"/>
      </p:ext>
    </p:extLst>
  </p:cSld>
  <p:clrMap bg1="lt1" tx1="dk1" bg2="lt2" tx2="dk2" accent1="accent1" accent2="accent2" accent3="accent3" accent4="accent4" accent5="accent5" accent6="accent6" hlink="hlink" folHlink="folHlink"/>
  <p:sldLayoutIdLst>
    <p:sldLayoutId id="2147484021" r:id="rId1"/>
    <p:sldLayoutId id="2147484022" r:id="rId2"/>
    <p:sldLayoutId id="2147484023" r:id="rId3"/>
    <p:sldLayoutId id="2147484024" r:id="rId4"/>
    <p:sldLayoutId id="2147484025" r:id="rId5"/>
    <p:sldLayoutId id="2147484026" r:id="rId6"/>
    <p:sldLayoutId id="2147484027" r:id="rId7"/>
    <p:sldLayoutId id="2147484028" r:id="rId8"/>
    <p:sldLayoutId id="2147484029" r:id="rId9"/>
    <p:sldLayoutId id="2147484030" r:id="rId10"/>
    <p:sldLayoutId id="2147484031" r:id="rId11"/>
    <p:sldLayoutId id="2147484032" r:id="rId12"/>
    <p:sldLayoutId id="2147484033" r:id="rId13"/>
    <p:sldLayoutId id="2147484034" r:id="rId14"/>
    <p:sldLayoutId id="2147484035" r:id="rId15"/>
    <p:sldLayoutId id="2147484036" r:id="rId16"/>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tx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tx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tx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tx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tx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tx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tx2"/>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tx1"/>
                </a:solidFill>
              </a:defRPr>
            </a:lvl1pPr>
          </a:lstStyle>
          <a:p>
            <a:fld id="{BC2F9270-E1A4-49E9-8FDC-0C1FE4804443}"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tx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tx1"/>
                </a:solidFill>
              </a:defRPr>
            </a:lvl1pPr>
          </a:lstStyle>
          <a:p>
            <a:fld id="{FCB53D23-1D79-480C-B3BE-829293F4503C}" type="slidenum">
              <a:rPr lang="en-US" smtClean="0"/>
              <a:pPr/>
              <a:t>‹#›</a:t>
            </a:fld>
            <a:endParaRPr lang="en-US"/>
          </a:p>
        </p:txBody>
      </p:sp>
    </p:spTree>
    <p:custDataLst>
      <p:tags r:id="rId18"/>
    </p:custDataLst>
    <p:extLst>
      <p:ext uri="{BB962C8B-B14F-4D97-AF65-F5344CB8AC3E}">
        <p14:creationId xmlns:p14="http://schemas.microsoft.com/office/powerpoint/2010/main" val="614737942"/>
      </p:ext>
    </p:extLst>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tx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tx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tx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tx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tx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tx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ltGray">
      <p:bgPr>
        <a:solidFill>
          <a:schemeClr val="tx2"/>
        </a:solidFill>
        <a:effectLst/>
      </p:bgPr>
    </p:bg>
    <p:spTree>
      <p:nvGrpSpPr>
        <p:cNvPr id="1" name=""/>
        <p:cNvGrpSpPr/>
        <p:nvPr/>
      </p:nvGrpSpPr>
      <p:grpSpPr>
        <a:xfrm>
          <a:off x="0" y="0"/>
          <a:ext cx="0" cy="0"/>
          <a:chOff x="0" y="0"/>
          <a:chExt cx="0" cy="0"/>
        </a:xfrm>
      </p:grpSpPr>
      <p:grpSp>
        <p:nvGrpSpPr>
          <p:cNvPr id="96" name="Group 95"/>
          <p:cNvGrpSpPr/>
          <p:nvPr userDrawn="1"/>
        </p:nvGrpSpPr>
        <p:grpSpPr bwMode="gray">
          <a:xfrm>
            <a:off x="-103110" y="-113430"/>
            <a:ext cx="9351810" cy="5370360"/>
            <a:chOff x="-103112" y="-113430"/>
            <a:chExt cx="9351810" cy="5370360"/>
          </a:xfrm>
        </p:grpSpPr>
        <p:grpSp>
          <p:nvGrpSpPr>
            <p:cNvPr id="69" name="Group 68"/>
            <p:cNvGrpSpPr/>
            <p:nvPr userDrawn="1"/>
          </p:nvGrpSpPr>
          <p:grpSpPr bwMode="gray">
            <a:xfrm>
              <a:off x="-103112" y="311269"/>
              <a:ext cx="9351810" cy="4665425"/>
              <a:chOff x="-103112" y="311269"/>
              <a:chExt cx="9351810" cy="4665425"/>
            </a:xfrm>
          </p:grpSpPr>
          <p:grpSp>
            <p:nvGrpSpPr>
              <p:cNvPr id="53" name="Group 52"/>
              <p:cNvGrpSpPr/>
              <p:nvPr userDrawn="1"/>
            </p:nvGrpSpPr>
            <p:grpSpPr bwMode="gray">
              <a:xfrm>
                <a:off x="-103112" y="311269"/>
                <a:ext cx="49060" cy="4665425"/>
                <a:chOff x="-103112" y="311269"/>
                <a:chExt cx="49060" cy="4665425"/>
              </a:xfrm>
            </p:grpSpPr>
            <p:sp>
              <p:nvSpPr>
                <p:cNvPr id="51" name="Isosceles Triangle 5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Isosceles Triangle 5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Isosceles Triangle 53"/>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Isosceles Triangle 54"/>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Isosceles Triangle 55"/>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Isosceles Triangle 56"/>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Isosceles Triangle 57"/>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Isosceles Triangle 58"/>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60" name="Group 59"/>
              <p:cNvGrpSpPr/>
              <p:nvPr userDrawn="1"/>
            </p:nvGrpSpPr>
            <p:grpSpPr bwMode="gray">
              <a:xfrm flipH="1">
                <a:off x="9199638" y="311269"/>
                <a:ext cx="49060" cy="4665425"/>
                <a:chOff x="-103112" y="311269"/>
                <a:chExt cx="49060" cy="4665425"/>
              </a:xfrm>
            </p:grpSpPr>
            <p:sp>
              <p:nvSpPr>
                <p:cNvPr id="61" name="Isosceles Triangle 60"/>
                <p:cNvSpPr/>
                <p:nvPr userDrawn="1"/>
              </p:nvSpPr>
              <p:spPr bwMode="gray">
                <a:xfrm rot="5400000">
                  <a:off x="-107038" y="315195"/>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Isosceles Triangle 61"/>
                <p:cNvSpPr/>
                <p:nvPr userDrawn="1"/>
              </p:nvSpPr>
              <p:spPr bwMode="gray">
                <a:xfrm rot="5400000">
                  <a:off x="-107038" y="9994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Isosceles Triangle 62"/>
                <p:cNvSpPr/>
                <p:nvPr userDrawn="1"/>
              </p:nvSpPr>
              <p:spPr bwMode="gray">
                <a:xfrm rot="5400000">
                  <a:off x="-107038" y="1251820"/>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Isosceles Triangle 63"/>
                <p:cNvSpPr/>
                <p:nvPr userDrawn="1"/>
              </p:nvSpPr>
              <p:spPr bwMode="gray">
                <a:xfrm rot="5400000">
                  <a:off x="-107038" y="2799633"/>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Isosceles Triangle 64"/>
                <p:cNvSpPr/>
                <p:nvPr userDrawn="1"/>
              </p:nvSpPr>
              <p:spPr bwMode="gray">
                <a:xfrm rot="5400000">
                  <a:off x="-107038" y="29425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p:cNvSpPr/>
                <p:nvPr userDrawn="1"/>
              </p:nvSpPr>
              <p:spPr bwMode="gray">
                <a:xfrm rot="5400000">
                  <a:off x="-107038" y="44919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Isosceles Triangle 66"/>
                <p:cNvSpPr/>
                <p:nvPr userDrawn="1"/>
              </p:nvSpPr>
              <p:spPr bwMode="gray">
                <a:xfrm rot="5400000">
                  <a:off x="-107038" y="47078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Isosceles Triangle 67"/>
                <p:cNvSpPr/>
                <p:nvPr userDrawn="1"/>
              </p:nvSpPr>
              <p:spPr bwMode="gray">
                <a:xfrm rot="5400000">
                  <a:off x="-107038" y="4923708"/>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95" name="Group 94"/>
            <p:cNvGrpSpPr/>
            <p:nvPr userDrawn="1"/>
          </p:nvGrpSpPr>
          <p:grpSpPr bwMode="gray">
            <a:xfrm>
              <a:off x="295394" y="-113430"/>
              <a:ext cx="8553212" cy="5370360"/>
              <a:chOff x="295394" y="-111232"/>
              <a:chExt cx="8553212" cy="5370360"/>
            </a:xfrm>
          </p:grpSpPr>
          <p:grpSp>
            <p:nvGrpSpPr>
              <p:cNvPr id="73" name="Group 72"/>
              <p:cNvGrpSpPr/>
              <p:nvPr userDrawn="1"/>
            </p:nvGrpSpPr>
            <p:grpSpPr bwMode="gray">
              <a:xfrm>
                <a:off x="295394" y="-111232"/>
                <a:ext cx="8553212" cy="49060"/>
                <a:chOff x="295394" y="-111232"/>
                <a:chExt cx="8553212" cy="49060"/>
              </a:xfrm>
            </p:grpSpPr>
            <p:sp>
              <p:nvSpPr>
                <p:cNvPr id="71" name="Isosceles Triangle 70"/>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Isosceles Triangle 71"/>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Isosceles Triangle 73"/>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Isosceles Triangle 74"/>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Isosceles Triangle 75"/>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Isosceles Triangle 76"/>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Isosceles Triangle 77"/>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Isosceles Triangle 78"/>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Isosceles Triangle 79"/>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Isosceles Triangle 80"/>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Isosceles Triangle 81"/>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3" name="Group 82"/>
              <p:cNvGrpSpPr/>
              <p:nvPr userDrawn="1"/>
            </p:nvGrpSpPr>
            <p:grpSpPr bwMode="gray">
              <a:xfrm flipV="1">
                <a:off x="295394" y="5210068"/>
                <a:ext cx="8553212" cy="49060"/>
                <a:chOff x="295394" y="-111232"/>
                <a:chExt cx="8553212" cy="49060"/>
              </a:xfrm>
            </p:grpSpPr>
            <p:sp>
              <p:nvSpPr>
                <p:cNvPr id="84" name="Isosceles Triangle 83"/>
                <p:cNvSpPr/>
                <p:nvPr userDrawn="1"/>
              </p:nvSpPr>
              <p:spPr bwMode="gray">
                <a:xfrm rot="10800000">
                  <a:off x="2953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Isosceles Triangle 84"/>
                <p:cNvSpPr/>
                <p:nvPr userDrawn="1"/>
              </p:nvSpPr>
              <p:spPr bwMode="gray">
                <a:xfrm rot="10800000">
                  <a:off x="220356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Isosceles Triangle 85"/>
                <p:cNvSpPr/>
                <p:nvPr userDrawn="1"/>
              </p:nvSpPr>
              <p:spPr bwMode="gray">
                <a:xfrm rot="10800000">
                  <a:off x="234803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Isosceles Triangle 86"/>
                <p:cNvSpPr/>
                <p:nvPr userDrawn="1"/>
              </p:nvSpPr>
              <p:spPr bwMode="gray">
                <a:xfrm rot="10800000">
                  <a:off x="24909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Isosceles Triangle 87"/>
                <p:cNvSpPr/>
                <p:nvPr userDrawn="1"/>
              </p:nvSpPr>
              <p:spPr bwMode="gray">
                <a:xfrm rot="10800000">
                  <a:off x="43990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Isosceles Triangle 88"/>
                <p:cNvSpPr/>
                <p:nvPr userDrawn="1"/>
              </p:nvSpPr>
              <p:spPr bwMode="gray">
                <a:xfrm rot="10800000">
                  <a:off x="454354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Isosceles Triangle 89"/>
                <p:cNvSpPr/>
                <p:nvPr userDrawn="1"/>
              </p:nvSpPr>
              <p:spPr bwMode="gray">
                <a:xfrm rot="10800000">
                  <a:off x="468800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Isosceles Triangle 90"/>
                <p:cNvSpPr/>
                <p:nvPr userDrawn="1"/>
              </p:nvSpPr>
              <p:spPr bwMode="gray">
                <a:xfrm rot="10800000">
                  <a:off x="6596182"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Isosceles Triangle 91"/>
                <p:cNvSpPr/>
                <p:nvPr userDrawn="1"/>
              </p:nvSpPr>
              <p:spPr bwMode="gray">
                <a:xfrm rot="10800000">
                  <a:off x="6739057"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Isosceles Triangle 92"/>
                <p:cNvSpPr/>
                <p:nvPr userDrawn="1"/>
              </p:nvSpPr>
              <p:spPr bwMode="gray">
                <a:xfrm rot="10800000">
                  <a:off x="6883519"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Isosceles Triangle 93"/>
                <p:cNvSpPr/>
                <p:nvPr userDrawn="1"/>
              </p:nvSpPr>
              <p:spPr bwMode="gray">
                <a:xfrm rot="10800000">
                  <a:off x="8791694" y="-111232"/>
                  <a:ext cx="56912" cy="49060"/>
                </a:xfrm>
                <a:prstGeom prst="triangl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sp>
        <p:nvSpPr>
          <p:cNvPr id="2" name="Title Placeholder 1"/>
          <p:cNvSpPr>
            <a:spLocks noGrp="1"/>
          </p:cNvSpPr>
          <p:nvPr>
            <p:ph type="title"/>
          </p:nvPr>
        </p:nvSpPr>
        <p:spPr bwMode="gray">
          <a:xfrm>
            <a:off x="323852" y="339726"/>
            <a:ext cx="8496300" cy="684213"/>
          </a:xfrm>
          <a:prstGeom prst="rect">
            <a:avLst/>
          </a:prstGeom>
        </p:spPr>
        <p:txBody>
          <a:bodyPr vert="horz" lIns="0" tIns="36000" rIns="0" bIns="0" rtlCol="0" anchor="t">
            <a:noAutofit/>
          </a:bodyPr>
          <a:lstStyle/>
          <a:p>
            <a:r>
              <a:rPr lang="de-DE" dirty="0"/>
              <a:t>Title </a:t>
            </a:r>
            <a:r>
              <a:rPr lang="de-DE" dirty="0" err="1"/>
              <a:t>of</a:t>
            </a:r>
            <a:r>
              <a:rPr lang="de-DE" dirty="0"/>
              <a:t> </a:t>
            </a:r>
            <a:br>
              <a:rPr lang="de-DE" dirty="0"/>
            </a:br>
            <a:r>
              <a:rPr lang="de-DE" dirty="0" err="1"/>
              <a:t>the</a:t>
            </a:r>
            <a:r>
              <a:rPr lang="de-DE" dirty="0"/>
              <a:t> </a:t>
            </a:r>
            <a:r>
              <a:rPr lang="de-DE" dirty="0" err="1"/>
              <a:t>slide</a:t>
            </a:r>
            <a:endParaRPr lang="en-US" dirty="0"/>
          </a:p>
        </p:txBody>
      </p:sp>
      <p:sp>
        <p:nvSpPr>
          <p:cNvPr id="3" name="Text Placeholder 2"/>
          <p:cNvSpPr>
            <a:spLocks noGrp="1"/>
          </p:cNvSpPr>
          <p:nvPr>
            <p:ph type="body" idx="1"/>
          </p:nvPr>
        </p:nvSpPr>
        <p:spPr bwMode="gray">
          <a:xfrm>
            <a:off x="323852" y="1276350"/>
            <a:ext cx="8496300" cy="3240089"/>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de-DE" dirty="0" err="1"/>
              <a:t>sadf</a:t>
            </a:r>
            <a:endParaRPr lang="de-DE" dirty="0"/>
          </a:p>
          <a:p>
            <a:pPr lvl="6"/>
            <a:r>
              <a:rPr lang="de-DE" dirty="0" err="1"/>
              <a:t>sdaf</a:t>
            </a:r>
            <a:endParaRPr lang="de-DE" dirty="0"/>
          </a:p>
          <a:p>
            <a:pPr lvl="7"/>
            <a:r>
              <a:rPr lang="de-DE" dirty="0" err="1"/>
              <a:t>sdaf</a:t>
            </a:r>
            <a:endParaRPr lang="de-DE" dirty="0"/>
          </a:p>
          <a:p>
            <a:pPr lvl="8"/>
            <a:r>
              <a:rPr lang="de-DE" dirty="0" err="1"/>
              <a:t>asdf</a:t>
            </a:r>
            <a:endParaRPr lang="en-US" dirty="0"/>
          </a:p>
        </p:txBody>
      </p:sp>
      <p:sp>
        <p:nvSpPr>
          <p:cNvPr id="4" name="Date Placeholder 3"/>
          <p:cNvSpPr>
            <a:spLocks noGrp="1"/>
          </p:cNvSpPr>
          <p:nvPr>
            <p:ph type="dt" sz="half" idx="2"/>
          </p:nvPr>
        </p:nvSpPr>
        <p:spPr bwMode="gray">
          <a:xfrm>
            <a:off x="8136397" y="4732339"/>
            <a:ext cx="468052" cy="215900"/>
          </a:xfrm>
          <a:prstGeom prst="rect">
            <a:avLst/>
          </a:prstGeom>
        </p:spPr>
        <p:txBody>
          <a:bodyPr vert="horz" lIns="0" tIns="0" rIns="0" bIns="0" rtlCol="0" anchor="ctr"/>
          <a:lstStyle>
            <a:lvl1pPr algn="r">
              <a:defRPr sz="600">
                <a:solidFill>
                  <a:schemeClr val="bg1"/>
                </a:solidFill>
              </a:defRPr>
            </a:lvl1pPr>
          </a:lstStyle>
          <a:p>
            <a:fld id="{B489FDAC-4898-4A28-8F35-6D270ECF8E35}" type="datetime1">
              <a:rPr lang="en-US" smtClean="0"/>
              <a:t>6/22/23</a:t>
            </a:fld>
            <a:endParaRPr lang="en-US"/>
          </a:p>
        </p:txBody>
      </p:sp>
      <p:sp>
        <p:nvSpPr>
          <p:cNvPr id="5" name="Footer Placeholder 4"/>
          <p:cNvSpPr>
            <a:spLocks noGrp="1"/>
          </p:cNvSpPr>
          <p:nvPr>
            <p:ph type="ftr" sz="quarter" idx="3"/>
          </p:nvPr>
        </p:nvSpPr>
        <p:spPr bwMode="gray">
          <a:xfrm>
            <a:off x="4716463" y="4732339"/>
            <a:ext cx="3419934" cy="215900"/>
          </a:xfrm>
          <a:prstGeom prst="rect">
            <a:avLst/>
          </a:prstGeom>
        </p:spPr>
        <p:txBody>
          <a:bodyPr vert="horz" lIns="0" tIns="0" rIns="0" bIns="0" rtlCol="0" anchor="ctr"/>
          <a:lstStyle>
            <a:lvl1pPr algn="r">
              <a:defRPr sz="600">
                <a:solidFill>
                  <a:schemeClr val="bg1"/>
                </a:solidFill>
              </a:defRPr>
            </a:lvl1pPr>
          </a:lstStyle>
          <a:p>
            <a:r>
              <a:rPr lang="en-US"/>
              <a:t>Title of the presentation</a:t>
            </a:r>
          </a:p>
        </p:txBody>
      </p:sp>
      <p:sp>
        <p:nvSpPr>
          <p:cNvPr id="6" name="Slide Number Placeholder 5"/>
          <p:cNvSpPr>
            <a:spLocks noGrp="1"/>
          </p:cNvSpPr>
          <p:nvPr>
            <p:ph type="sldNum" sz="quarter" idx="4"/>
          </p:nvPr>
        </p:nvSpPr>
        <p:spPr bwMode="gray">
          <a:xfrm>
            <a:off x="8604448" y="4732339"/>
            <a:ext cx="215701" cy="215900"/>
          </a:xfrm>
          <a:prstGeom prst="rect">
            <a:avLst/>
          </a:prstGeom>
        </p:spPr>
        <p:txBody>
          <a:bodyPr vert="horz" lIns="0" tIns="0" rIns="0" bIns="0" rtlCol="0" anchor="ctr"/>
          <a:lstStyle>
            <a:lvl1pPr algn="r">
              <a:defRPr sz="600" b="1">
                <a:solidFill>
                  <a:schemeClr val="bg1"/>
                </a:solidFill>
              </a:defRPr>
            </a:lvl1pPr>
          </a:lstStyle>
          <a:p>
            <a:fld id="{FCB53D23-1D79-480C-B3BE-829293F4503C}" type="slidenum">
              <a:rPr lang="en-US" smtClean="0"/>
              <a:pPr/>
              <a:t>‹#›</a:t>
            </a:fld>
            <a:endParaRPr lang="en-US"/>
          </a:p>
        </p:txBody>
      </p:sp>
    </p:spTree>
    <p:custDataLst>
      <p:tags r:id="rId18"/>
    </p:custDataLst>
    <p:extLst>
      <p:ext uri="{BB962C8B-B14F-4D97-AF65-F5344CB8AC3E}">
        <p14:creationId xmlns:p14="http://schemas.microsoft.com/office/powerpoint/2010/main" val="3300077581"/>
      </p:ext>
    </p:extLst>
  </p:cSld>
  <p:clrMap bg1="lt1" tx1="dk1" bg2="lt2" tx2="dk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Lst>
  <p:transition>
    <p:fade/>
  </p:transition>
  <p:hf hdr="0"/>
  <p:txStyles>
    <p:title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p:titleStyle>
    <p:body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bg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bg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bg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bg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bg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bg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bg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8.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18.xml"/><Relationship Id="rId6" Type="http://schemas.openxmlformats.org/officeDocument/2006/relationships/hyperlink" Target="https://imbalanced-learn.org/stable/references/generated/imblearn.under_sampling.ClusterCentroids.html#imblearn.under_sampling.ClusterCentroids" TargetMode="External"/><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5.xml"/><Relationship Id="rId1" Type="http://schemas.openxmlformats.org/officeDocument/2006/relationships/slideLayout" Target="../slideLayouts/slideLayout18.xml"/><Relationship Id="rId6" Type="http://schemas.openxmlformats.org/officeDocument/2006/relationships/hyperlink" Target="https://ieee-dataport.org/open-access/preprocessed-chb-mit-scalp-eeg-database" TargetMode="External"/><Relationship Id="rId5" Type="http://schemas.openxmlformats.org/officeDocument/2006/relationships/hyperlink" Target="https://doi.org/10.53730/ijhs.v6nS1.7801" TargetMode="Externa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34.png"/><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5.png"/><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18.xml"/><Relationship Id="rId6" Type="http://schemas.openxmlformats.org/officeDocument/2006/relationships/image" Target="../media/image7.png"/><Relationship Id="rId5" Type="http://schemas.openxmlformats.org/officeDocument/2006/relationships/image" Target="../media/image6.jpeg"/><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8.xml"/><Relationship Id="rId4"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8.xml"/><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18.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8.xml"/><Relationship Id="rId6" Type="http://schemas.openxmlformats.org/officeDocument/2006/relationships/image" Target="../media/image12.gif"/><Relationship Id="rId5" Type="http://schemas.openxmlformats.org/officeDocument/2006/relationships/image" Target="../media/image11.png"/><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8.xml"/></Relationships>
</file>

<file path=ppt/slides/_rels/slide3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slideLayout" Target="../slideLayouts/slideLayout1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hyperlink" Target="https://physionet.org/content/siena-scalp-eeg/1.0.0/" TargetMode="Externa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8.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DB81BED-7512-2B4E-A6D7-837D98A46307}"/>
              </a:ext>
            </a:extLst>
          </p:cNvPr>
          <p:cNvSpPr/>
          <p:nvPr/>
        </p:nvSpPr>
        <p:spPr>
          <a:xfrm>
            <a:off x="0" y="2363990"/>
            <a:ext cx="9144000" cy="3161898"/>
          </a:xfrm>
          <a:prstGeom prst="rect">
            <a:avLst/>
          </a:prstGeom>
          <a:solidFill>
            <a:srgbClr val="5124B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1350" dirty="0"/>
          </a:p>
        </p:txBody>
      </p:sp>
      <p:sp>
        <p:nvSpPr>
          <p:cNvPr id="3" name="Rectangle 2">
            <a:extLst>
              <a:ext uri="{FF2B5EF4-FFF2-40B4-BE49-F238E27FC236}">
                <a16:creationId xmlns:a16="http://schemas.microsoft.com/office/drawing/2014/main" id="{4C5B1253-2917-549F-EE3E-287EE697C5EB}"/>
              </a:ext>
            </a:extLst>
          </p:cNvPr>
          <p:cNvSpPr/>
          <p:nvPr/>
        </p:nvSpPr>
        <p:spPr>
          <a:xfrm>
            <a:off x="2735796" y="1266527"/>
            <a:ext cx="3940822" cy="1023357"/>
          </a:xfrm>
          <a:prstGeom prst="rect">
            <a:avLst/>
          </a:prstGeom>
          <a:noFill/>
        </p:spPr>
        <p:txBody>
          <a:bodyPr wrap="none" lIns="68580" tIns="34290" rIns="68580" bIns="34290">
            <a:spAutoFit/>
          </a:bodyPr>
          <a:lstStyle/>
          <a:p>
            <a:pPr algn="ctr"/>
            <a:r>
              <a:rPr lang="en-IN" sz="3200" b="1" dirty="0">
                <a:solidFill>
                  <a:srgbClr val="5F4BA0"/>
                </a:solidFill>
              </a:rPr>
              <a:t>Epilepsy Prediction</a:t>
            </a:r>
          </a:p>
          <a:p>
            <a:pPr algn="ctr"/>
            <a:endParaRPr lang="en-US" sz="3000" b="1" dirty="0">
              <a:ln w="0"/>
              <a:solidFill>
                <a:srgbClr val="5124B5"/>
              </a:solidFill>
            </a:endParaRPr>
          </a:p>
        </p:txBody>
      </p:sp>
      <p:pic>
        <p:nvPicPr>
          <p:cNvPr id="4" name="Picture 3">
            <a:extLst>
              <a:ext uri="{FF2B5EF4-FFF2-40B4-BE49-F238E27FC236}">
                <a16:creationId xmlns:a16="http://schemas.microsoft.com/office/drawing/2014/main" id="{4BE63BA3-4DD5-2355-D127-E6F222ADD8DF}"/>
              </a:ext>
            </a:extLst>
          </p:cNvPr>
          <p:cNvPicPr>
            <a:picLocks noChangeAspect="1"/>
          </p:cNvPicPr>
          <p:nvPr/>
        </p:nvPicPr>
        <p:blipFill rotWithShape="1">
          <a:blip r:embed="rId3">
            <a:extLst>
              <a:ext uri="{28A0092B-C50C-407E-A947-70E740481C1C}">
                <a14:useLocalDpi xmlns:a14="http://schemas.microsoft.com/office/drawing/2010/main" val="0"/>
              </a:ext>
            </a:extLst>
          </a:blip>
          <a:srcRect l="-505" t="36548" r="505" b="32631"/>
          <a:stretch/>
        </p:blipFill>
        <p:spPr>
          <a:xfrm>
            <a:off x="7161195" y="158816"/>
            <a:ext cx="1799323" cy="554570"/>
          </a:xfrm>
          <a:prstGeom prst="rect">
            <a:avLst/>
          </a:prstGeom>
        </p:spPr>
      </p:pic>
      <p:sp>
        <p:nvSpPr>
          <p:cNvPr id="5" name="TextBox 4">
            <a:extLst>
              <a:ext uri="{FF2B5EF4-FFF2-40B4-BE49-F238E27FC236}">
                <a16:creationId xmlns:a16="http://schemas.microsoft.com/office/drawing/2014/main" id="{9E7E56CA-CC03-967C-0ABA-02238CA60A60}"/>
              </a:ext>
            </a:extLst>
          </p:cNvPr>
          <p:cNvSpPr txBox="1"/>
          <p:nvPr/>
        </p:nvSpPr>
        <p:spPr>
          <a:xfrm>
            <a:off x="2561523" y="2396770"/>
            <a:ext cx="4020953" cy="715581"/>
          </a:xfrm>
          <a:prstGeom prst="rect">
            <a:avLst/>
          </a:prstGeom>
          <a:noFill/>
        </p:spPr>
        <p:txBody>
          <a:bodyPr wrap="square" rtlCol="0">
            <a:spAutoFit/>
          </a:bodyPr>
          <a:lstStyle/>
          <a:p>
            <a:pPr algn="ctr"/>
            <a:endParaRPr lang="en-IN" sz="1350" b="1" dirty="0">
              <a:solidFill>
                <a:schemeClr val="bg1"/>
              </a:solidFill>
            </a:endParaRPr>
          </a:p>
          <a:p>
            <a:pPr algn="ctr"/>
            <a:r>
              <a:rPr lang="en-IN" sz="1350" b="1" dirty="0">
                <a:solidFill>
                  <a:schemeClr val="bg1"/>
                </a:solidFill>
              </a:rPr>
              <a:t>P Madhav</a:t>
            </a:r>
          </a:p>
          <a:p>
            <a:pPr algn="ctr"/>
            <a:r>
              <a:rPr lang="en-IN" sz="1350" b="1" dirty="0">
                <a:solidFill>
                  <a:schemeClr val="bg1"/>
                </a:solidFill>
              </a:rPr>
              <a:t>(Summer Internship)</a:t>
            </a:r>
          </a:p>
        </p:txBody>
      </p:sp>
      <p:sp>
        <p:nvSpPr>
          <p:cNvPr id="6" name="TextBox 5">
            <a:extLst>
              <a:ext uri="{FF2B5EF4-FFF2-40B4-BE49-F238E27FC236}">
                <a16:creationId xmlns:a16="http://schemas.microsoft.com/office/drawing/2014/main" id="{2F2379E5-BB9C-9DB1-14B3-3ED51A0A4C5B}"/>
              </a:ext>
            </a:extLst>
          </p:cNvPr>
          <p:cNvSpPr txBox="1"/>
          <p:nvPr/>
        </p:nvSpPr>
        <p:spPr>
          <a:xfrm>
            <a:off x="2561523" y="3260563"/>
            <a:ext cx="4020953" cy="1169551"/>
          </a:xfrm>
          <a:prstGeom prst="rect">
            <a:avLst/>
          </a:prstGeom>
          <a:noFill/>
        </p:spPr>
        <p:txBody>
          <a:bodyPr wrap="square" rtlCol="0">
            <a:spAutoFit/>
          </a:bodyPr>
          <a:lstStyle/>
          <a:p>
            <a:pPr algn="ctr"/>
            <a:r>
              <a:rPr lang="de-DE" sz="1400" b="1" dirty="0">
                <a:solidFill>
                  <a:schemeClr val="bg1"/>
                </a:solidFill>
                <a:latin typeface="+mn-lt"/>
              </a:rPr>
              <a:t>Project </a:t>
            </a:r>
            <a:r>
              <a:rPr lang="de-DE" sz="1400" b="1" dirty="0" err="1">
                <a:solidFill>
                  <a:schemeClr val="bg1"/>
                </a:solidFill>
                <a:latin typeface="+mn-lt"/>
              </a:rPr>
              <a:t>Owner</a:t>
            </a:r>
            <a:r>
              <a:rPr lang="de-DE" sz="1400" b="1" dirty="0">
                <a:solidFill>
                  <a:schemeClr val="bg1"/>
                </a:solidFill>
                <a:latin typeface="+mn-lt"/>
              </a:rPr>
              <a:t>: </a:t>
            </a:r>
            <a:r>
              <a:rPr lang="en-IN" sz="1100" b="1" dirty="0" err="1">
                <a:solidFill>
                  <a:schemeClr val="bg1"/>
                </a:solidFill>
                <a:effectLst/>
                <a:latin typeface="+mn-lt"/>
                <a:ea typeface="Calibri" panose="020F0502020204030204" pitchFamily="34" charset="0"/>
              </a:rPr>
              <a:t>Sumera</a:t>
            </a:r>
            <a:r>
              <a:rPr lang="en-IN" sz="1100" b="1" dirty="0">
                <a:solidFill>
                  <a:schemeClr val="bg1"/>
                </a:solidFill>
                <a:effectLst/>
                <a:latin typeface="+mn-lt"/>
                <a:ea typeface="Calibri" panose="020F0502020204030204" pitchFamily="34" charset="0"/>
              </a:rPr>
              <a:t> N </a:t>
            </a:r>
            <a:r>
              <a:rPr lang="en-IN" sz="1100" b="1" dirty="0" err="1">
                <a:solidFill>
                  <a:schemeClr val="bg1"/>
                </a:solidFill>
                <a:effectLst/>
                <a:latin typeface="+mn-lt"/>
                <a:ea typeface="Calibri" panose="020F0502020204030204" pitchFamily="34" charset="0"/>
              </a:rPr>
              <a:t>Hasham</a:t>
            </a:r>
            <a:r>
              <a:rPr lang="en-IN" sz="1100" b="1" dirty="0">
                <a:solidFill>
                  <a:schemeClr val="bg1"/>
                </a:solidFill>
                <a:effectLst/>
                <a:latin typeface="+mn-lt"/>
                <a:ea typeface="Calibri" panose="020F0502020204030204" pitchFamily="34" charset="0"/>
              </a:rPr>
              <a:t> </a:t>
            </a:r>
            <a:br>
              <a:rPr lang="en-IN" sz="1100" b="1" dirty="0">
                <a:solidFill>
                  <a:schemeClr val="bg1"/>
                </a:solidFill>
                <a:effectLst/>
                <a:latin typeface="Calibri" panose="020F0502020204030204" pitchFamily="34" charset="0"/>
                <a:ea typeface="Calibri" panose="020F0502020204030204" pitchFamily="34" charset="0"/>
              </a:rPr>
            </a:br>
            <a:br>
              <a:rPr lang="de-DE" sz="1400" b="1" dirty="0">
                <a:solidFill>
                  <a:schemeClr val="bg1"/>
                </a:solidFill>
                <a:latin typeface="+mn-lt"/>
              </a:rPr>
            </a:br>
            <a:r>
              <a:rPr lang="de-DE" sz="1400" b="1" dirty="0">
                <a:solidFill>
                  <a:schemeClr val="bg1"/>
                </a:solidFill>
                <a:latin typeface="+mn-lt"/>
              </a:rPr>
              <a:t>Project Mentor: </a:t>
            </a:r>
            <a:r>
              <a:rPr lang="en-IN" sz="1100" b="1" dirty="0" err="1">
                <a:solidFill>
                  <a:schemeClr val="bg1"/>
                </a:solidFill>
                <a:effectLst/>
                <a:latin typeface="+mn-lt"/>
                <a:ea typeface="Calibri" panose="020F0502020204030204" pitchFamily="34" charset="0"/>
                <a:cs typeface="Calibri" panose="020F0502020204030204" pitchFamily="34" charset="0"/>
              </a:rPr>
              <a:t>Nishit</a:t>
            </a:r>
            <a:r>
              <a:rPr lang="en-IN" sz="1100" b="1" dirty="0">
                <a:solidFill>
                  <a:schemeClr val="bg1"/>
                </a:solidFill>
                <a:effectLst/>
                <a:latin typeface="+mn-lt"/>
                <a:ea typeface="Calibri" panose="020F0502020204030204" pitchFamily="34" charset="0"/>
                <a:cs typeface="Calibri" panose="020F0502020204030204" pitchFamily="34" charset="0"/>
              </a:rPr>
              <a:t> Mittal</a:t>
            </a:r>
            <a:br>
              <a:rPr lang="de-DE" sz="1400" b="1" dirty="0">
                <a:solidFill>
                  <a:schemeClr val="bg1"/>
                </a:solidFill>
                <a:latin typeface="+mn-lt"/>
              </a:rPr>
            </a:br>
            <a:br>
              <a:rPr lang="de-DE" sz="1400" b="1" dirty="0">
                <a:solidFill>
                  <a:schemeClr val="bg1"/>
                </a:solidFill>
                <a:latin typeface="+mn-lt"/>
              </a:rPr>
            </a:br>
            <a:r>
              <a:rPr lang="de-DE" sz="1400" b="1" dirty="0">
                <a:solidFill>
                  <a:schemeClr val="bg1"/>
                </a:solidFill>
                <a:latin typeface="+mn-lt"/>
              </a:rPr>
              <a:t>Project Buddy: </a:t>
            </a:r>
            <a:r>
              <a:rPr lang="en-IN" sz="1100" b="1" dirty="0" err="1">
                <a:solidFill>
                  <a:schemeClr val="bg1"/>
                </a:solidFill>
                <a:effectLst/>
                <a:latin typeface="+mn-lt"/>
                <a:ea typeface="Calibri" panose="020F0502020204030204" pitchFamily="34" charset="0"/>
              </a:rPr>
              <a:t>Subhrangshu</a:t>
            </a:r>
            <a:r>
              <a:rPr lang="en-IN" sz="1100" b="1" dirty="0">
                <a:solidFill>
                  <a:schemeClr val="bg1"/>
                </a:solidFill>
                <a:effectLst/>
                <a:latin typeface="+mn-lt"/>
                <a:ea typeface="Calibri" panose="020F0502020204030204" pitchFamily="34" charset="0"/>
              </a:rPr>
              <a:t> Bit</a:t>
            </a:r>
            <a:r>
              <a:rPr lang="en-US" sz="1100" b="1" dirty="0">
                <a:solidFill>
                  <a:schemeClr val="bg1"/>
                </a:solidFill>
                <a:effectLst/>
                <a:latin typeface="+mn-lt"/>
              </a:rPr>
              <a:t> </a:t>
            </a:r>
            <a:endParaRPr lang="en-IN" sz="1350" b="1" dirty="0">
              <a:solidFill>
                <a:schemeClr val="bg1"/>
              </a:solidFill>
            </a:endParaRPr>
          </a:p>
        </p:txBody>
      </p:sp>
    </p:spTree>
    <p:extLst>
      <p:ext uri="{BB962C8B-B14F-4D97-AF65-F5344CB8AC3E}">
        <p14:creationId xmlns:p14="http://schemas.microsoft.com/office/powerpoint/2010/main" val="22560949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Comparison with other datasets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3" name="Picture 2">
            <a:extLst>
              <a:ext uri="{FF2B5EF4-FFF2-40B4-BE49-F238E27FC236}">
                <a16:creationId xmlns:a16="http://schemas.microsoft.com/office/drawing/2014/main" id="{145C493C-E9B9-92B3-2897-4434118D0FC8}"/>
              </a:ext>
            </a:extLst>
          </p:cNvPr>
          <p:cNvPicPr>
            <a:picLocks noChangeAspect="1"/>
          </p:cNvPicPr>
          <p:nvPr/>
        </p:nvPicPr>
        <p:blipFill>
          <a:blip r:embed="rId3"/>
          <a:stretch>
            <a:fillRect/>
          </a:stretch>
        </p:blipFill>
        <p:spPr>
          <a:xfrm>
            <a:off x="935596" y="656534"/>
            <a:ext cx="6169315" cy="2052228"/>
          </a:xfrm>
          <a:prstGeom prst="rect">
            <a:avLst/>
          </a:prstGeom>
        </p:spPr>
      </p:pic>
      <p:pic>
        <p:nvPicPr>
          <p:cNvPr id="6" name="Picture 5">
            <a:extLst>
              <a:ext uri="{FF2B5EF4-FFF2-40B4-BE49-F238E27FC236}">
                <a16:creationId xmlns:a16="http://schemas.microsoft.com/office/drawing/2014/main" id="{C21A1F82-FC6C-287E-571C-C0BAF401FE20}"/>
              </a:ext>
            </a:extLst>
          </p:cNvPr>
          <p:cNvPicPr>
            <a:picLocks noChangeAspect="1"/>
          </p:cNvPicPr>
          <p:nvPr/>
        </p:nvPicPr>
        <p:blipFill>
          <a:blip r:embed="rId4"/>
          <a:stretch>
            <a:fillRect/>
          </a:stretch>
        </p:blipFill>
        <p:spPr>
          <a:xfrm>
            <a:off x="921597" y="2711382"/>
            <a:ext cx="6169315" cy="2092367"/>
          </a:xfrm>
          <a:prstGeom prst="rect">
            <a:avLst/>
          </a:prstGeom>
        </p:spPr>
      </p:pic>
      <p:sp>
        <p:nvSpPr>
          <p:cNvPr id="2" name="TextBox 1">
            <a:extLst>
              <a:ext uri="{FF2B5EF4-FFF2-40B4-BE49-F238E27FC236}">
                <a16:creationId xmlns:a16="http://schemas.microsoft.com/office/drawing/2014/main" id="{C6018C20-BAEB-9E91-BE04-2C0A3E5E0846}"/>
              </a:ext>
            </a:extLst>
          </p:cNvPr>
          <p:cNvSpPr txBox="1"/>
          <p:nvPr/>
        </p:nvSpPr>
        <p:spPr>
          <a:xfrm>
            <a:off x="7376173" y="1376301"/>
            <a:ext cx="1664461" cy="31872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Siena Scalp EEG vs CHB-MIT EEG</a:t>
            </a:r>
          </a:p>
        </p:txBody>
      </p:sp>
    </p:spTree>
    <p:extLst>
      <p:ext uri="{BB962C8B-B14F-4D97-AF65-F5344CB8AC3E}">
        <p14:creationId xmlns:p14="http://schemas.microsoft.com/office/powerpoint/2010/main" val="41571726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err="1"/>
              <a:t>Undersampling</a:t>
            </a:r>
            <a:r>
              <a:rPr lang="en-US" dirty="0"/>
              <a:t> (Preprocessing)</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r>
              <a:rPr lang="en-US" sz="1200" b="1" dirty="0"/>
              <a:t>Data imbalance</a:t>
            </a:r>
            <a:r>
              <a:rPr lang="en-US" sz="1200" dirty="0"/>
              <a:t>: “Rare event problem”. Model is getting heavily biased towards non-seizure prediction, resulting in high accuracies.</a:t>
            </a:r>
          </a:p>
        </p:txBody>
      </p:sp>
      <p:pic>
        <p:nvPicPr>
          <p:cNvPr id="6146" name="Picture 2" descr="Some Tricks for Handling Imbalanced Dataset (Image Classification)">
            <a:extLst>
              <a:ext uri="{FF2B5EF4-FFF2-40B4-BE49-F238E27FC236}">
                <a16:creationId xmlns:a16="http://schemas.microsoft.com/office/drawing/2014/main" id="{4D222CEC-2E22-93DB-AC48-2CAB0FBDAE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0065" y="1245840"/>
            <a:ext cx="3711501" cy="1170799"/>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99554127-93DE-5498-33EA-3BEFF730F38D}"/>
              </a:ext>
            </a:extLst>
          </p:cNvPr>
          <p:cNvSpPr txBox="1"/>
          <p:nvPr/>
        </p:nvSpPr>
        <p:spPr>
          <a:xfrm>
            <a:off x="1458640" y="2386223"/>
            <a:ext cx="1436083" cy="261610"/>
          </a:xfrm>
          <a:prstGeom prst="rect">
            <a:avLst/>
          </a:prstGeom>
          <a:noFill/>
        </p:spPr>
        <p:txBody>
          <a:bodyPr wrap="square" rtlCol="0">
            <a:spAutoFit/>
          </a:bodyPr>
          <a:lstStyle/>
          <a:p>
            <a:pPr algn="ctr"/>
            <a:r>
              <a:rPr lang="en-US" sz="1100" b="1" dirty="0"/>
              <a:t>Data imbalance</a:t>
            </a:r>
            <a:endParaRPr lang="en-IN" sz="1100" b="1" dirty="0"/>
          </a:p>
        </p:txBody>
      </p:sp>
      <p:sp>
        <p:nvSpPr>
          <p:cNvPr id="78" name="TextBox 77">
            <a:extLst>
              <a:ext uri="{FF2B5EF4-FFF2-40B4-BE49-F238E27FC236}">
                <a16:creationId xmlns:a16="http://schemas.microsoft.com/office/drawing/2014/main" id="{B2FBCEE2-B900-18BD-D446-E585F0829C8B}"/>
              </a:ext>
            </a:extLst>
          </p:cNvPr>
          <p:cNvSpPr txBox="1"/>
          <p:nvPr/>
        </p:nvSpPr>
        <p:spPr>
          <a:xfrm>
            <a:off x="3390985" y="2438647"/>
            <a:ext cx="1015310" cy="261610"/>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Non-seizure</a:t>
            </a:r>
          </a:p>
        </p:txBody>
      </p:sp>
      <p:sp>
        <p:nvSpPr>
          <p:cNvPr id="79" name="TextBox 78">
            <a:extLst>
              <a:ext uri="{FF2B5EF4-FFF2-40B4-BE49-F238E27FC236}">
                <a16:creationId xmlns:a16="http://schemas.microsoft.com/office/drawing/2014/main" id="{D02BA276-BF1E-2885-6768-CA571CE06BAF}"/>
              </a:ext>
            </a:extLst>
          </p:cNvPr>
          <p:cNvSpPr txBox="1"/>
          <p:nvPr/>
        </p:nvSpPr>
        <p:spPr>
          <a:xfrm>
            <a:off x="4383509" y="2432162"/>
            <a:ext cx="877900" cy="34985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Seizure</a:t>
            </a:r>
          </a:p>
        </p:txBody>
      </p:sp>
      <p:pic>
        <p:nvPicPr>
          <p:cNvPr id="6148" name="Picture 4">
            <a:extLst>
              <a:ext uri="{FF2B5EF4-FFF2-40B4-BE49-F238E27FC236}">
                <a16:creationId xmlns:a16="http://schemas.microsoft.com/office/drawing/2014/main" id="{834F54FB-A2F9-FE64-4495-2E99BD8CB4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52660"/>
          <a:stretch/>
        </p:blipFill>
        <p:spPr bwMode="auto">
          <a:xfrm>
            <a:off x="5742723" y="1173408"/>
            <a:ext cx="2120269" cy="1315661"/>
          </a:xfrm>
          <a:prstGeom prst="rect">
            <a:avLst/>
          </a:prstGeom>
          <a:noFill/>
          <a:extLst>
            <a:ext uri="{909E8E84-426E-40DD-AFC4-6F175D3DCCD1}">
              <a14:hiddenFill xmlns:a14="http://schemas.microsoft.com/office/drawing/2010/main">
                <a:solidFill>
                  <a:srgbClr val="FFFFFF"/>
                </a:solidFill>
              </a14:hiddenFill>
            </a:ext>
          </a:extLst>
        </p:spPr>
      </p:pic>
      <p:sp>
        <p:nvSpPr>
          <p:cNvPr id="82" name="Striped Right Arrow 81">
            <a:extLst>
              <a:ext uri="{FF2B5EF4-FFF2-40B4-BE49-F238E27FC236}">
                <a16:creationId xmlns:a16="http://schemas.microsoft.com/office/drawing/2014/main" id="{38682B92-E018-ACEB-69C2-4D012D983B0D}"/>
              </a:ext>
            </a:extLst>
          </p:cNvPr>
          <p:cNvSpPr/>
          <p:nvPr/>
        </p:nvSpPr>
        <p:spPr>
          <a:xfrm>
            <a:off x="5078964" y="1682111"/>
            <a:ext cx="259226" cy="149128"/>
          </a:xfrm>
          <a:prstGeom prst="striped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pic>
        <p:nvPicPr>
          <p:cNvPr id="1026" name="Picture 2">
            <a:extLst>
              <a:ext uri="{FF2B5EF4-FFF2-40B4-BE49-F238E27FC236}">
                <a16:creationId xmlns:a16="http://schemas.microsoft.com/office/drawing/2014/main" id="{464AB98C-44E1-516D-E0C5-C5296B1948B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5094652" y="3031639"/>
            <a:ext cx="3327528" cy="166376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74C3A38-C773-BA4E-3367-3BDEB016DD35}"/>
              </a:ext>
            </a:extLst>
          </p:cNvPr>
          <p:cNvSpPr txBox="1"/>
          <p:nvPr/>
        </p:nvSpPr>
        <p:spPr>
          <a:xfrm>
            <a:off x="365148" y="2906829"/>
            <a:ext cx="3946119" cy="1913384"/>
          </a:xfrm>
          <a:prstGeom prst="rect">
            <a:avLst/>
          </a:prstGeom>
          <a:noFill/>
        </p:spPr>
        <p:txBody>
          <a:bodyPr wrap="squar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r>
              <a:rPr lang="en-US" sz="1200" b="1" i="0" u="none" strike="noStrike" dirty="0">
                <a:effectLst/>
                <a:hlinkClick r:id="rId6" tooltip="imblearn.under_sampling.ClusterCentroids">
                  <a:extLst>
                    <a:ext uri="{A12FA001-AC4F-418D-AE19-62706E023703}">
                      <ahyp:hlinkClr xmlns:ahyp="http://schemas.microsoft.com/office/drawing/2018/hyperlinkcolor" val="tx"/>
                    </a:ext>
                  </a:extLst>
                </a:hlinkClick>
              </a:rPr>
              <a:t>ClusterCentroids</a:t>
            </a:r>
            <a:r>
              <a:rPr lang="en-US" sz="1200" b="0" i="0" dirty="0">
                <a:effectLst/>
              </a:rPr>
              <a:t> offers an efficient way to represent the data cluster with a reduced number of samples.</a:t>
            </a:r>
          </a:p>
          <a:p>
            <a:pPr marL="171450" indent="-171450">
              <a:spcBef>
                <a:spcPts val="200"/>
              </a:spcBef>
              <a:spcAft>
                <a:spcPts val="200"/>
              </a:spcAft>
              <a:buClr>
                <a:schemeClr val="accent1"/>
              </a:buClr>
              <a:buSzPct val="110000"/>
              <a:buFont typeface="Wingdings" pitchFamily="2" charset="2"/>
              <a:buChar char="Ø"/>
            </a:pPr>
            <a:r>
              <a:rPr lang="en-US" sz="1200" dirty="0"/>
              <a:t>There were much varied results in multiple experiments using random sampling. So I’ve used k-means cluster based under sampling method.</a:t>
            </a:r>
            <a:r>
              <a:rPr lang="en-US" sz="1200" b="0" i="0" dirty="0">
                <a:effectLst/>
              </a:rPr>
              <a:t> </a:t>
            </a:r>
          </a:p>
          <a:p>
            <a:pPr marL="171450" indent="-171450">
              <a:spcBef>
                <a:spcPts val="200"/>
              </a:spcBef>
              <a:spcAft>
                <a:spcPts val="200"/>
              </a:spcAft>
              <a:buClr>
                <a:schemeClr val="accent1"/>
              </a:buClr>
              <a:buSzPct val="110000"/>
              <a:buFont typeface="Wingdings" pitchFamily="2" charset="2"/>
              <a:buChar char="Ø"/>
            </a:pPr>
            <a:r>
              <a:rPr lang="en-US" sz="1200" dirty="0"/>
              <a:t>For </a:t>
            </a:r>
            <a:r>
              <a:rPr lang="en-US" sz="1200" b="1" dirty="0"/>
              <a:t>3 patients</a:t>
            </a:r>
            <a:r>
              <a:rPr lang="en-US" sz="1200" dirty="0"/>
              <a:t>, there were </a:t>
            </a:r>
            <a:r>
              <a:rPr lang="en-US" sz="1200" b="1" dirty="0"/>
              <a:t>2,97,600</a:t>
            </a:r>
            <a:r>
              <a:rPr lang="en-US" sz="1200" dirty="0"/>
              <a:t> datapoints initially for preictal class, after under sampling the final number of datapoints of preictal class are reduced to equalize pre ictal and ictal class datapoints, i.e. </a:t>
            </a:r>
            <a:r>
              <a:rPr lang="en-US" sz="1200" b="1" dirty="0"/>
              <a:t>25,607.</a:t>
            </a:r>
            <a:endParaRPr lang="en-US" sz="1200" dirty="0"/>
          </a:p>
        </p:txBody>
      </p:sp>
      <p:sp>
        <p:nvSpPr>
          <p:cNvPr id="4" name="TextBox 3">
            <a:extLst>
              <a:ext uri="{FF2B5EF4-FFF2-40B4-BE49-F238E27FC236}">
                <a16:creationId xmlns:a16="http://schemas.microsoft.com/office/drawing/2014/main" id="{7C473489-8113-5A45-F829-1FCF64827593}"/>
              </a:ext>
            </a:extLst>
          </p:cNvPr>
          <p:cNvSpPr txBox="1"/>
          <p:nvPr/>
        </p:nvSpPr>
        <p:spPr>
          <a:xfrm>
            <a:off x="5149845" y="2752941"/>
            <a:ext cx="4682168" cy="307777"/>
          </a:xfrm>
          <a:prstGeom prst="rect">
            <a:avLst/>
          </a:prstGeom>
          <a:noFill/>
        </p:spPr>
        <p:txBody>
          <a:bodyPr wrap="square">
            <a:spAutoFit/>
          </a:bodyPr>
          <a:lstStyle/>
          <a:p>
            <a:r>
              <a:rPr lang="en-US" sz="1400" dirty="0"/>
              <a:t>Python Library: </a:t>
            </a:r>
            <a:r>
              <a:rPr lang="en-US" sz="1400" b="1" dirty="0" err="1"/>
              <a:t>imblearn.under_sampling</a:t>
            </a:r>
            <a:endParaRPr lang="en-US" sz="1400" b="1" dirty="0"/>
          </a:p>
        </p:txBody>
      </p:sp>
    </p:spTree>
    <p:extLst>
      <p:ext uri="{BB962C8B-B14F-4D97-AF65-F5344CB8AC3E}">
        <p14:creationId xmlns:p14="http://schemas.microsoft.com/office/powerpoint/2010/main" val="7904559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pPr algn="l"/>
            <a:r>
              <a:rPr lang="en-US" b="0" i="0" cap="all" dirty="0">
                <a:solidFill>
                  <a:schemeClr val="tx2"/>
                </a:solidFill>
                <a:effectLst/>
              </a:rPr>
              <a:t>PREPROCESSED CHB-MIT SCALP EEG DATABASE</a:t>
            </a:r>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3074" name="Picture 2">
            <a:extLst>
              <a:ext uri="{FF2B5EF4-FFF2-40B4-BE49-F238E27FC236}">
                <a16:creationId xmlns:a16="http://schemas.microsoft.com/office/drawing/2014/main" id="{06E9E24D-FEEF-9E8A-A654-01B2A63E31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1275" y="1728434"/>
            <a:ext cx="2141283" cy="165503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9E44021-3E51-9ADD-B989-EA0E7D8FA0BC}"/>
              </a:ext>
            </a:extLst>
          </p:cNvPr>
          <p:cNvPicPr>
            <a:picLocks noChangeAspect="1"/>
          </p:cNvPicPr>
          <p:nvPr/>
        </p:nvPicPr>
        <p:blipFill>
          <a:blip r:embed="rId4"/>
          <a:stretch>
            <a:fillRect/>
          </a:stretch>
        </p:blipFill>
        <p:spPr>
          <a:xfrm>
            <a:off x="6762662" y="847397"/>
            <a:ext cx="1426164" cy="602355"/>
          </a:xfrm>
          <a:prstGeom prst="rect">
            <a:avLst/>
          </a:prstGeom>
        </p:spPr>
      </p:pic>
      <p:sp>
        <p:nvSpPr>
          <p:cNvPr id="9" name="TextBox 8">
            <a:extLst>
              <a:ext uri="{FF2B5EF4-FFF2-40B4-BE49-F238E27FC236}">
                <a16:creationId xmlns:a16="http://schemas.microsoft.com/office/drawing/2014/main" id="{04CDB57B-CAA0-AB1F-3DFD-E3447D6762A0}"/>
              </a:ext>
            </a:extLst>
          </p:cNvPr>
          <p:cNvSpPr txBox="1"/>
          <p:nvPr/>
        </p:nvSpPr>
        <p:spPr>
          <a:xfrm>
            <a:off x="6029555" y="3684378"/>
            <a:ext cx="3078911" cy="1159292"/>
          </a:xfrm>
          <a:prstGeom prst="rect">
            <a:avLst/>
          </a:prstGeom>
          <a:noFill/>
        </p:spPr>
        <p:txBody>
          <a:bodyPr wrap="square">
            <a:spAutoFit/>
          </a:bodyPr>
          <a:lstStyle/>
          <a:p>
            <a:pPr marL="171450" indent="-171450">
              <a:spcBef>
                <a:spcPts val="200"/>
              </a:spcBef>
              <a:spcAft>
                <a:spcPts val="200"/>
              </a:spcAft>
              <a:buClr>
                <a:schemeClr val="accent1"/>
              </a:buClr>
              <a:buSzPct val="110000"/>
              <a:buFont typeface="Wingdings" pitchFamily="2" charset="2"/>
              <a:buChar char="Ø"/>
            </a:pPr>
            <a:r>
              <a:rPr lang="en-US" sz="1100" dirty="0"/>
              <a:t>Research Paper: </a:t>
            </a:r>
            <a:r>
              <a:rPr lang="en-US" sz="1100" b="0" i="0" dirty="0">
                <a:solidFill>
                  <a:srgbClr val="212529"/>
                </a:solidFill>
                <a:effectLst/>
                <a:latin typeface="Open Sans" panose="020B0606030504020204" pitchFamily="34" charset="0"/>
              </a:rPr>
              <a:t>Deepa, B., &amp; Ramesh, K. (2022). Epileptic seizure detection using deep learning through min max scaler normalization. </a:t>
            </a:r>
            <a:r>
              <a:rPr lang="en-US" sz="1100" b="0" i="1" dirty="0">
                <a:solidFill>
                  <a:srgbClr val="212529"/>
                </a:solidFill>
                <a:effectLst/>
                <a:latin typeface="Open Sans" panose="020B0606030504020204" pitchFamily="34" charset="0"/>
              </a:rPr>
              <a:t>International Journal of Health Sciences</a:t>
            </a:r>
            <a:r>
              <a:rPr lang="en-US" sz="1100" b="0" i="0" dirty="0">
                <a:solidFill>
                  <a:srgbClr val="212529"/>
                </a:solidFill>
                <a:effectLst/>
                <a:latin typeface="Open Sans" panose="020B0606030504020204" pitchFamily="34" charset="0"/>
              </a:rPr>
              <a:t>, </a:t>
            </a:r>
            <a:r>
              <a:rPr lang="en-US" sz="1100" b="0" i="1" dirty="0">
                <a:solidFill>
                  <a:srgbClr val="212529"/>
                </a:solidFill>
                <a:effectLst/>
                <a:latin typeface="Open Sans" panose="020B0606030504020204" pitchFamily="34" charset="0"/>
              </a:rPr>
              <a:t>6</a:t>
            </a:r>
            <a:r>
              <a:rPr lang="en-US" sz="1100" b="0" i="0" dirty="0">
                <a:solidFill>
                  <a:srgbClr val="212529"/>
                </a:solidFill>
                <a:effectLst/>
                <a:latin typeface="Open Sans" panose="020B0606030504020204" pitchFamily="34" charset="0"/>
              </a:rPr>
              <a:t>(S1), 10981–10996. </a:t>
            </a:r>
          </a:p>
          <a:p>
            <a:pPr marL="171450" indent="-171450">
              <a:spcBef>
                <a:spcPts val="200"/>
              </a:spcBef>
              <a:spcAft>
                <a:spcPts val="200"/>
              </a:spcAft>
              <a:buClr>
                <a:schemeClr val="accent1"/>
              </a:buClr>
              <a:buSzPct val="110000"/>
              <a:buFont typeface="Wingdings" pitchFamily="2" charset="2"/>
              <a:buChar char="Ø"/>
            </a:pPr>
            <a:r>
              <a:rPr lang="en-US" sz="1100" b="0" i="0" u="none" strike="noStrike" dirty="0">
                <a:solidFill>
                  <a:srgbClr val="026599"/>
                </a:solidFill>
                <a:effectLst/>
                <a:latin typeface="Open Sans" panose="020B0606030504020204" pitchFamily="34" charset="0"/>
                <a:hlinkClick r:id="rId5"/>
              </a:rPr>
              <a:t>https://doi.org/10.53730/ijhs.v6nS1.7801</a:t>
            </a:r>
            <a:endParaRPr lang="en-US" sz="1100" b="0" i="0" u="none" strike="noStrike" dirty="0">
              <a:solidFill>
                <a:srgbClr val="026599"/>
              </a:solidFill>
              <a:effectLst/>
              <a:latin typeface="Open Sans" panose="020B0606030504020204" pitchFamily="34" charset="0"/>
            </a:endParaRPr>
          </a:p>
        </p:txBody>
      </p:sp>
      <p:graphicFrame>
        <p:nvGraphicFramePr>
          <p:cNvPr id="10" name="Table 10">
            <a:extLst>
              <a:ext uri="{FF2B5EF4-FFF2-40B4-BE49-F238E27FC236}">
                <a16:creationId xmlns:a16="http://schemas.microsoft.com/office/drawing/2014/main" id="{9875F542-E2B1-74B5-41D9-DD88D064AAFC}"/>
              </a:ext>
            </a:extLst>
          </p:cNvPr>
          <p:cNvGraphicFramePr>
            <a:graphicFrameLocks noGrp="1"/>
          </p:cNvGraphicFramePr>
          <p:nvPr>
            <p:extLst>
              <p:ext uri="{D42A27DB-BD31-4B8C-83A1-F6EECF244321}">
                <p14:modId xmlns:p14="http://schemas.microsoft.com/office/powerpoint/2010/main" val="755847186"/>
              </p:ext>
            </p:extLst>
          </p:nvPr>
        </p:nvGraphicFramePr>
        <p:xfrm>
          <a:off x="493641" y="637051"/>
          <a:ext cx="5352124" cy="4316915"/>
        </p:xfrm>
        <a:graphic>
          <a:graphicData uri="http://schemas.openxmlformats.org/drawingml/2006/table">
            <a:tbl>
              <a:tblPr firstRow="1" bandRow="1">
                <a:tableStyleId>{5C22544A-7EE6-4342-B048-85BDC9FD1C3A}</a:tableStyleId>
              </a:tblPr>
              <a:tblGrid>
                <a:gridCol w="2676062">
                  <a:extLst>
                    <a:ext uri="{9D8B030D-6E8A-4147-A177-3AD203B41FA5}">
                      <a16:colId xmlns:a16="http://schemas.microsoft.com/office/drawing/2014/main" val="3325065662"/>
                    </a:ext>
                  </a:extLst>
                </a:gridCol>
                <a:gridCol w="2676062">
                  <a:extLst>
                    <a:ext uri="{9D8B030D-6E8A-4147-A177-3AD203B41FA5}">
                      <a16:colId xmlns:a16="http://schemas.microsoft.com/office/drawing/2014/main" val="649779806"/>
                    </a:ext>
                  </a:extLst>
                </a:gridCol>
              </a:tblGrid>
              <a:tr h="302256">
                <a:tc gridSpan="2">
                  <a:txBody>
                    <a:bodyPr/>
                    <a:lstStyle/>
                    <a:p>
                      <a:r>
                        <a:rPr lang="en-US" sz="1200" dirty="0"/>
                        <a:t>                                        Dataset - CHB-MIT</a:t>
                      </a:r>
                    </a:p>
                  </a:txBody>
                  <a:tcPr/>
                </a:tc>
                <a:tc hMerge="1">
                  <a:txBody>
                    <a:bodyPr/>
                    <a:lstStyle/>
                    <a:p>
                      <a:r>
                        <a:rPr lang="en-US" sz="1200" dirty="0"/>
                        <a:t>CHB-MIT</a:t>
                      </a:r>
                    </a:p>
                  </a:txBody>
                  <a:tcPr/>
                </a:tc>
                <a:extLst>
                  <a:ext uri="{0D108BD9-81ED-4DB2-BD59-A6C34878D82A}">
                    <a16:rowId xmlns:a16="http://schemas.microsoft.com/office/drawing/2014/main" val="59282724"/>
                  </a:ext>
                </a:extLst>
              </a:tr>
              <a:tr h="302256">
                <a:tc>
                  <a:txBody>
                    <a:bodyPr/>
                    <a:lstStyle/>
                    <a:p>
                      <a:r>
                        <a:rPr lang="en-US" sz="1200" dirty="0"/>
                        <a:t>Signals format</a:t>
                      </a:r>
                    </a:p>
                  </a:txBody>
                  <a:tcPr/>
                </a:tc>
                <a:tc>
                  <a:txBody>
                    <a:bodyPr/>
                    <a:lstStyle/>
                    <a:p>
                      <a:r>
                        <a:rPr lang="en-US" sz="1200"/>
                        <a:t>.edf</a:t>
                      </a:r>
                      <a:endParaRPr lang="en-US" sz="1200" dirty="0"/>
                    </a:p>
                  </a:txBody>
                  <a:tcPr/>
                </a:tc>
                <a:extLst>
                  <a:ext uri="{0D108BD9-81ED-4DB2-BD59-A6C34878D82A}">
                    <a16:rowId xmlns:a16="http://schemas.microsoft.com/office/drawing/2014/main" val="3414833827"/>
                  </a:ext>
                </a:extLst>
              </a:tr>
              <a:tr h="302256">
                <a:tc>
                  <a:txBody>
                    <a:bodyPr/>
                    <a:lstStyle/>
                    <a:p>
                      <a:r>
                        <a:rPr lang="en-US" sz="1200"/>
                        <a:t>Preprocessed format</a:t>
                      </a:r>
                      <a:endParaRPr lang="en-US" sz="1200" dirty="0"/>
                    </a:p>
                  </a:txBody>
                  <a:tcPr/>
                </a:tc>
                <a:tc>
                  <a:txBody>
                    <a:bodyPr/>
                    <a:lstStyle/>
                    <a:p>
                      <a:r>
                        <a:rPr lang="en-US" sz="1200"/>
                        <a:t>.csv</a:t>
                      </a:r>
                      <a:endParaRPr lang="en-US" sz="1200" dirty="0"/>
                    </a:p>
                  </a:txBody>
                  <a:tcPr/>
                </a:tc>
                <a:extLst>
                  <a:ext uri="{0D108BD9-81ED-4DB2-BD59-A6C34878D82A}">
                    <a16:rowId xmlns:a16="http://schemas.microsoft.com/office/drawing/2014/main" val="2467821972"/>
                  </a:ext>
                </a:extLst>
              </a:tr>
              <a:tr h="302256">
                <a:tc>
                  <a:txBody>
                    <a:bodyPr/>
                    <a:lstStyle/>
                    <a:p>
                      <a:r>
                        <a:rPr lang="en-US" sz="1200"/>
                        <a:t>No. of patients</a:t>
                      </a:r>
                      <a:endParaRPr lang="en-US" sz="1200" dirty="0"/>
                    </a:p>
                  </a:txBody>
                  <a:tcPr/>
                </a:tc>
                <a:tc>
                  <a:txBody>
                    <a:bodyPr/>
                    <a:lstStyle/>
                    <a:p>
                      <a:r>
                        <a:rPr lang="en-US" sz="1200"/>
                        <a:t>24</a:t>
                      </a:r>
                      <a:endParaRPr lang="en-US" sz="1200" dirty="0"/>
                    </a:p>
                  </a:txBody>
                  <a:tcPr/>
                </a:tc>
                <a:extLst>
                  <a:ext uri="{0D108BD9-81ED-4DB2-BD59-A6C34878D82A}">
                    <a16:rowId xmlns:a16="http://schemas.microsoft.com/office/drawing/2014/main" val="472327250"/>
                  </a:ext>
                </a:extLst>
              </a:tr>
              <a:tr h="302256">
                <a:tc>
                  <a:txBody>
                    <a:bodyPr/>
                    <a:lstStyle/>
                    <a:p>
                      <a:r>
                        <a:rPr lang="en-US" sz="1200"/>
                        <a:t>Data of each patient extracted</a:t>
                      </a:r>
                      <a:endParaRPr lang="en-US" sz="1200" dirty="0"/>
                    </a:p>
                  </a:txBody>
                  <a:tcPr/>
                </a:tc>
                <a:tc>
                  <a:txBody>
                    <a:bodyPr/>
                    <a:lstStyle/>
                    <a:p>
                      <a:r>
                        <a:rPr lang="en-US" sz="1200" dirty="0"/>
                        <a:t>4096 seconds (68 mins)</a:t>
                      </a:r>
                    </a:p>
                  </a:txBody>
                  <a:tcPr/>
                </a:tc>
                <a:extLst>
                  <a:ext uri="{0D108BD9-81ED-4DB2-BD59-A6C34878D82A}">
                    <a16:rowId xmlns:a16="http://schemas.microsoft.com/office/drawing/2014/main" val="735554823"/>
                  </a:ext>
                </a:extLst>
              </a:tr>
              <a:tr h="302256">
                <a:tc>
                  <a:txBody>
                    <a:bodyPr/>
                    <a:lstStyle/>
                    <a:p>
                      <a:r>
                        <a:rPr lang="en-US" sz="1200" dirty="0"/>
                        <a:t>Total datapoints in final csv</a:t>
                      </a:r>
                    </a:p>
                  </a:txBody>
                  <a:tcPr/>
                </a:tc>
                <a:tc>
                  <a:txBody>
                    <a:bodyPr/>
                    <a:lstStyle/>
                    <a:p>
                      <a:r>
                        <a:rPr lang="en-US" sz="1200" b="0" i="0" u="none" dirty="0">
                          <a:effectLst/>
                          <a:latin typeface="Open Sans" panose="020B0606030504020204" pitchFamily="34" charset="0"/>
                          <a:hlinkClick r:id="rId6">
                            <a:extLst>
                              <a:ext uri="{A12FA001-AC4F-418D-AE19-62706E023703}">
                                <ahyp:hlinkClr xmlns:ahyp="http://schemas.microsoft.com/office/drawing/2018/hyperlinkcolor" val="tx"/>
                              </a:ext>
                            </a:extLst>
                          </a:hlinkClick>
                        </a:rPr>
                        <a:t>2,097,150</a:t>
                      </a:r>
                      <a:endParaRPr lang="en-US" sz="1200" u="none" dirty="0"/>
                    </a:p>
                  </a:txBody>
                  <a:tcPr/>
                </a:tc>
                <a:extLst>
                  <a:ext uri="{0D108BD9-81ED-4DB2-BD59-A6C34878D82A}">
                    <a16:rowId xmlns:a16="http://schemas.microsoft.com/office/drawing/2014/main" val="3152614002"/>
                  </a:ext>
                </a:extLst>
              </a:tr>
              <a:tr h="302256">
                <a:tc>
                  <a:txBody>
                    <a:bodyPr/>
                    <a:lstStyle/>
                    <a:p>
                      <a:r>
                        <a:rPr lang="en-US" sz="1200" dirty="0"/>
                        <a:t>Channels (Features)</a:t>
                      </a:r>
                    </a:p>
                  </a:txBody>
                  <a:tcPr/>
                </a:tc>
                <a:tc>
                  <a:txBody>
                    <a:bodyPr/>
                    <a:lstStyle/>
                    <a:p>
                      <a:r>
                        <a:rPr lang="en-US" sz="1200" dirty="0"/>
                        <a:t>23 (Scalp electrodes signals)</a:t>
                      </a:r>
                    </a:p>
                  </a:txBody>
                  <a:tcPr/>
                </a:tc>
                <a:extLst>
                  <a:ext uri="{0D108BD9-81ED-4DB2-BD59-A6C34878D82A}">
                    <a16:rowId xmlns:a16="http://schemas.microsoft.com/office/drawing/2014/main" val="3582803862"/>
                  </a:ext>
                </a:extLst>
              </a:tr>
              <a:tr h="302256">
                <a:tc>
                  <a:txBody>
                    <a:bodyPr/>
                    <a:lstStyle/>
                    <a:p>
                      <a:r>
                        <a:rPr lang="en-US" sz="1200" dirty="0"/>
                        <a:t>Preprocessed files size</a:t>
                      </a:r>
                    </a:p>
                  </a:txBody>
                  <a:tcPr/>
                </a:tc>
                <a:tc>
                  <a:txBody>
                    <a:bodyPr/>
                    <a:lstStyle/>
                    <a:p>
                      <a:r>
                        <a:rPr lang="en-US" sz="1200" b="0" i="0" dirty="0">
                          <a:solidFill>
                            <a:srgbClr val="212529"/>
                          </a:solidFill>
                          <a:effectLst/>
                          <a:latin typeface="-apple-system"/>
                        </a:rPr>
                        <a:t>626.22 MB (reduced from 45GB)</a:t>
                      </a:r>
                      <a:endParaRPr lang="en-US" sz="1200" dirty="0"/>
                    </a:p>
                  </a:txBody>
                  <a:tcPr/>
                </a:tc>
                <a:extLst>
                  <a:ext uri="{0D108BD9-81ED-4DB2-BD59-A6C34878D82A}">
                    <a16:rowId xmlns:a16="http://schemas.microsoft.com/office/drawing/2014/main" val="616890076"/>
                  </a:ext>
                </a:extLst>
              </a:tr>
              <a:tr h="314372">
                <a:tc>
                  <a:txBody>
                    <a:bodyPr/>
                    <a:lstStyle/>
                    <a:p>
                      <a:r>
                        <a:rPr lang="en-US" sz="1200" dirty="0"/>
                        <a:t>Python Library used</a:t>
                      </a:r>
                    </a:p>
                  </a:txBody>
                  <a:tcPr/>
                </a:tc>
                <a:tc>
                  <a:txBody>
                    <a:bodyPr/>
                    <a:lstStyle/>
                    <a:p>
                      <a:r>
                        <a:rPr lang="en-US" sz="1200" dirty="0" err="1"/>
                        <a:t>mne</a:t>
                      </a:r>
                      <a:r>
                        <a:rPr lang="en-US" sz="1200" dirty="0"/>
                        <a:t> (especially for extracting </a:t>
                      </a:r>
                      <a:r>
                        <a:rPr lang="en-US" sz="1200" b="0" i="0" kern="1200" dirty="0">
                          <a:solidFill>
                            <a:schemeClr val="dk1"/>
                          </a:solidFill>
                          <a:effectLst/>
                          <a:latin typeface="+mn-lt"/>
                          <a:ea typeface="+mn-ea"/>
                          <a:cs typeface="+mn-cs"/>
                        </a:rPr>
                        <a:t>human neurophysiological data)</a:t>
                      </a:r>
                      <a:endParaRPr lang="en-US" sz="1200" dirty="0"/>
                    </a:p>
                  </a:txBody>
                  <a:tcPr/>
                </a:tc>
                <a:extLst>
                  <a:ext uri="{0D108BD9-81ED-4DB2-BD59-A6C34878D82A}">
                    <a16:rowId xmlns:a16="http://schemas.microsoft.com/office/drawing/2014/main" val="2010062608"/>
                  </a:ext>
                </a:extLst>
              </a:tr>
              <a:tr h="314372">
                <a:tc>
                  <a:txBody>
                    <a:bodyPr/>
                    <a:lstStyle/>
                    <a:p>
                      <a:r>
                        <a:rPr lang="en-US" sz="1200" dirty="0"/>
                        <a:t>Published on</a:t>
                      </a:r>
                    </a:p>
                  </a:txBody>
                  <a:tcPr/>
                </a:tc>
                <a:tc>
                  <a:txBody>
                    <a:bodyPr/>
                    <a:lstStyle/>
                    <a:p>
                      <a:r>
                        <a:rPr lang="en-US" sz="1200" b="0" i="0" dirty="0">
                          <a:solidFill>
                            <a:srgbClr val="212529"/>
                          </a:solidFill>
                          <a:effectLst/>
                          <a:latin typeface="-apple-system"/>
                        </a:rPr>
                        <a:t>24-05-2022</a:t>
                      </a:r>
                      <a:endParaRPr lang="en-US" sz="1200" dirty="0"/>
                    </a:p>
                  </a:txBody>
                  <a:tcPr/>
                </a:tc>
                <a:extLst>
                  <a:ext uri="{0D108BD9-81ED-4DB2-BD59-A6C34878D82A}">
                    <a16:rowId xmlns:a16="http://schemas.microsoft.com/office/drawing/2014/main" val="3245959590"/>
                  </a:ext>
                </a:extLst>
              </a:tr>
              <a:tr h="487215">
                <a:tc>
                  <a:txBody>
                    <a:bodyPr/>
                    <a:lstStyle/>
                    <a:p>
                      <a:r>
                        <a:rPr lang="en-US" sz="1200" dirty="0"/>
                        <a:t>Published Journal</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IJHS (International Journal of Health Sciences)</a:t>
                      </a:r>
                    </a:p>
                  </a:txBody>
                  <a:tcPr/>
                </a:tc>
                <a:extLst>
                  <a:ext uri="{0D108BD9-81ED-4DB2-BD59-A6C34878D82A}">
                    <a16:rowId xmlns:a16="http://schemas.microsoft.com/office/drawing/2014/main" val="3235140347"/>
                  </a:ext>
                </a:extLst>
              </a:tr>
              <a:tr h="556373">
                <a:tc>
                  <a:txBody>
                    <a:bodyPr/>
                    <a:lstStyle/>
                    <a:p>
                      <a:r>
                        <a:rPr lang="en-US" sz="1200" dirty="0"/>
                        <a:t>Source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hlinkClick r:id="rId6"/>
                        </a:rPr>
                        <a:t>https://ieee-dataport.org/open-access/preprocessed-chb-mit-scalp-eeg-database</a:t>
                      </a:r>
                      <a:endParaRPr lang="en-US" sz="1200" dirty="0"/>
                    </a:p>
                  </a:txBody>
                  <a:tcPr/>
                </a:tc>
                <a:extLst>
                  <a:ext uri="{0D108BD9-81ED-4DB2-BD59-A6C34878D82A}">
                    <a16:rowId xmlns:a16="http://schemas.microsoft.com/office/drawing/2014/main" val="207744551"/>
                  </a:ext>
                </a:extLst>
              </a:tr>
            </a:tbl>
          </a:graphicData>
        </a:graphic>
      </p:graphicFrame>
    </p:spTree>
    <p:extLst>
      <p:ext uri="{BB962C8B-B14F-4D97-AF65-F5344CB8AC3E}">
        <p14:creationId xmlns:p14="http://schemas.microsoft.com/office/powerpoint/2010/main" val="9604213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(Feature Extraction)</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3" name="TextBox 2">
            <a:extLst>
              <a:ext uri="{FF2B5EF4-FFF2-40B4-BE49-F238E27FC236}">
                <a16:creationId xmlns:a16="http://schemas.microsoft.com/office/drawing/2014/main" id="{79EA6F9A-C84B-7364-8A83-879D05E7B3C8}"/>
              </a:ext>
            </a:extLst>
          </p:cNvPr>
          <p:cNvSpPr txBox="1"/>
          <p:nvPr/>
        </p:nvSpPr>
        <p:spPr>
          <a:xfrm>
            <a:off x="570908" y="1062758"/>
            <a:ext cx="4608512" cy="2679323"/>
          </a:xfrm>
          <a:prstGeom prst="rect">
            <a:avLst/>
          </a:prstGeom>
          <a:noFill/>
        </p:spPr>
        <p:txBody>
          <a:bodyPr wrap="square">
            <a:spAutoFit/>
          </a:bodyPr>
          <a:lstStyle/>
          <a:p>
            <a:pPr marL="171450" indent="-171450" rtl="0">
              <a:lnSpc>
                <a:spcPct val="150000"/>
              </a:lnSpc>
              <a:spcBef>
                <a:spcPts val="0"/>
              </a:spcBef>
              <a:spcAft>
                <a:spcPts val="0"/>
              </a:spcAft>
              <a:buFont typeface="Wingdings" pitchFamily="2" charset="2"/>
              <a:buChar char="Ø"/>
            </a:pPr>
            <a:r>
              <a:rPr lang="en-US" sz="1200" b="0" i="0" u="none" strike="noStrike" dirty="0">
                <a:solidFill>
                  <a:srgbClr val="292929"/>
                </a:solidFill>
                <a:effectLst/>
                <a:latin typeface="Arial" panose="020B0604020202020204" pitchFamily="34" charset="0"/>
              </a:rPr>
              <a:t>Autoencoders are neural networks trained to reconstruct their original input.</a:t>
            </a:r>
            <a:endParaRPr lang="en-US" sz="1200" b="0" dirty="0">
              <a:effectLst/>
            </a:endParaRPr>
          </a:p>
          <a:p>
            <a:pPr marL="171450" indent="-171450" rtl="0">
              <a:lnSpc>
                <a:spcPct val="150000"/>
              </a:lnSpc>
              <a:spcBef>
                <a:spcPts val="0"/>
              </a:spcBef>
              <a:spcAft>
                <a:spcPts val="0"/>
              </a:spcAft>
              <a:buFont typeface="Wingdings" pitchFamily="2" charset="2"/>
              <a:buChar char="Ø"/>
            </a:pPr>
            <a:r>
              <a:rPr lang="en-US" sz="1200" b="0" i="0" u="none" strike="noStrike" dirty="0">
                <a:solidFill>
                  <a:srgbClr val="292929"/>
                </a:solidFill>
                <a:effectLst/>
                <a:latin typeface="Arial" panose="020B0604020202020204" pitchFamily="34" charset="0"/>
              </a:rPr>
              <a:t>An Autoencoder is a form of feature extraction algorithm.</a:t>
            </a:r>
            <a:r>
              <a:rPr lang="en-US" sz="1200" b="0" dirty="0">
                <a:effectLst/>
              </a:rPr>
              <a:t> </a:t>
            </a:r>
            <a:r>
              <a:rPr lang="en-US" sz="1200" b="0" i="0" u="none" strike="noStrike" dirty="0">
                <a:solidFill>
                  <a:srgbClr val="292929"/>
                </a:solidFill>
                <a:effectLst/>
                <a:latin typeface="Arial" panose="020B0604020202020204" pitchFamily="34" charset="0"/>
              </a:rPr>
              <a:t>The output of an autoencoder is the middle layer, the representation for each data point.</a:t>
            </a:r>
            <a:endParaRPr lang="en-US" sz="1200" b="0" dirty="0">
              <a:effectLst/>
            </a:endParaRPr>
          </a:p>
          <a:p>
            <a:pPr marL="171450" indent="-171450" rtl="0">
              <a:lnSpc>
                <a:spcPct val="150000"/>
              </a:lnSpc>
              <a:spcBef>
                <a:spcPts val="0"/>
              </a:spcBef>
              <a:spcAft>
                <a:spcPts val="1000"/>
              </a:spcAft>
              <a:buFont typeface="Wingdings" pitchFamily="2" charset="2"/>
              <a:buChar char="Ø"/>
            </a:pPr>
            <a:r>
              <a:rPr lang="en-US" sz="1200" b="0" i="0" u="none" strike="noStrike" dirty="0">
                <a:solidFill>
                  <a:srgbClr val="292929"/>
                </a:solidFill>
                <a:effectLst/>
                <a:latin typeface="Arial" panose="020B0604020202020204" pitchFamily="34" charset="0"/>
              </a:rPr>
              <a:t>We can use the features generated by an AE in any other algorithm, for example for classification.</a:t>
            </a:r>
          </a:p>
          <a:p>
            <a:pPr marL="171450" indent="-171450" rtl="0">
              <a:lnSpc>
                <a:spcPct val="150000"/>
              </a:lnSpc>
              <a:spcBef>
                <a:spcPts val="0"/>
              </a:spcBef>
              <a:spcAft>
                <a:spcPts val="1000"/>
              </a:spcAft>
              <a:buFont typeface="Wingdings" pitchFamily="2" charset="2"/>
              <a:buChar char="Ø"/>
            </a:pPr>
            <a:r>
              <a:rPr lang="en-US" sz="1200" dirty="0"/>
              <a:t>W</a:t>
            </a:r>
            <a:r>
              <a:rPr lang="en-US" sz="1200" i="0" dirty="0">
                <a:effectLst/>
              </a:rPr>
              <a:t>e can use a simple dense layers autoencoder to build a rare event classifier. </a:t>
            </a:r>
          </a:p>
        </p:txBody>
      </p:sp>
      <p:pic>
        <p:nvPicPr>
          <p:cNvPr id="4098" name="Picture 2" descr="Variational Autoencoders are Beautiful | Blogs">
            <a:extLst>
              <a:ext uri="{FF2B5EF4-FFF2-40B4-BE49-F238E27FC236}">
                <a16:creationId xmlns:a16="http://schemas.microsoft.com/office/drawing/2014/main" id="{2894F16D-8FC9-0047-CB18-F9EEF5E4E8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30667" y="1339030"/>
            <a:ext cx="3403482" cy="255320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233AA7-DD2A-30DF-FA04-A8FB1AC2E45D}"/>
              </a:ext>
            </a:extLst>
          </p:cNvPr>
          <p:cNvSpPr txBox="1"/>
          <p:nvPr/>
        </p:nvSpPr>
        <p:spPr>
          <a:xfrm>
            <a:off x="570908" y="4128475"/>
            <a:ext cx="7493480" cy="72008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b="1" dirty="0"/>
              <a:t>Preprocessing:</a:t>
            </a:r>
            <a:r>
              <a:rPr lang="en-US" sz="1100" dirty="0"/>
              <a:t> Data Standardization </a:t>
            </a:r>
            <a:r>
              <a:rPr lang="en-US" sz="1100" b="0" i="0" dirty="0">
                <a:solidFill>
                  <a:srgbClr val="000000"/>
                </a:solidFill>
                <a:effectLst/>
                <a:latin typeface="Helvetica Neue" panose="02000503000000020004" pitchFamily="2" charset="0"/>
              </a:rPr>
              <a:t>(transformed to Gaussian</a:t>
            </a:r>
            <a:r>
              <a:rPr lang="en-US" sz="1100" dirty="0">
                <a:solidFill>
                  <a:srgbClr val="000000"/>
                </a:solidFill>
                <a:latin typeface="Helvetica Neue" panose="02000503000000020004" pitchFamily="2" charset="0"/>
              </a:rPr>
              <a:t>:</a:t>
            </a:r>
            <a:r>
              <a:rPr lang="en-US" sz="1100" b="0" i="0" dirty="0">
                <a:solidFill>
                  <a:srgbClr val="000000"/>
                </a:solidFill>
                <a:effectLst/>
                <a:latin typeface="Helvetica Neue" panose="02000503000000020004" pitchFamily="2" charset="0"/>
              </a:rPr>
              <a:t> Mean 0 and SD 1)</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solidFill>
                  <a:srgbClr val="000000"/>
                </a:solidFill>
                <a:latin typeface="Helvetica Neue" panose="02000503000000020004" pitchFamily="2" charset="0"/>
              </a:rPr>
              <a:t>Using </a:t>
            </a:r>
            <a:r>
              <a:rPr lang="en-US" sz="1100" b="1" dirty="0" err="1">
                <a:solidFill>
                  <a:srgbClr val="000000"/>
                </a:solidFill>
                <a:latin typeface="Helvetica Neue" panose="02000503000000020004" pitchFamily="2" charset="0"/>
              </a:rPr>
              <a:t>sklearn.preprocessing</a:t>
            </a:r>
            <a:r>
              <a:rPr lang="en-US" sz="1100" b="1" dirty="0">
                <a:solidFill>
                  <a:srgbClr val="000000"/>
                </a:solidFill>
                <a:latin typeface="Helvetica Neue" panose="02000503000000020004" pitchFamily="2" charset="0"/>
              </a:rPr>
              <a:t> </a:t>
            </a:r>
            <a:r>
              <a:rPr lang="en-US" sz="1100" dirty="0">
                <a:solidFill>
                  <a:srgbClr val="000000"/>
                </a:solidFill>
                <a:latin typeface="Helvetica Neue" panose="02000503000000020004" pitchFamily="2" charset="0"/>
              </a:rPr>
              <a:t>library</a:t>
            </a:r>
            <a:endParaRPr lang="en-US" sz="1100" dirty="0"/>
          </a:p>
        </p:txBody>
      </p:sp>
    </p:spTree>
    <p:extLst>
      <p:ext uri="{BB962C8B-B14F-4D97-AF65-F5344CB8AC3E}">
        <p14:creationId xmlns:p14="http://schemas.microsoft.com/office/powerpoint/2010/main" val="5406902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 1 (Feature Extraction)</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95536" y="983732"/>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400" b="1" dirty="0" err="1"/>
              <a:t>AutoEncoder</a:t>
            </a:r>
            <a:r>
              <a:rPr lang="en-US" sz="1400" b="1" dirty="0"/>
              <a:t> architecture:</a:t>
            </a:r>
          </a:p>
        </p:txBody>
      </p:sp>
      <p:pic>
        <p:nvPicPr>
          <p:cNvPr id="2" name="Picture 1">
            <a:extLst>
              <a:ext uri="{FF2B5EF4-FFF2-40B4-BE49-F238E27FC236}">
                <a16:creationId xmlns:a16="http://schemas.microsoft.com/office/drawing/2014/main" id="{BE60EB02-CB52-4B9E-4C22-3C96F89E9976}"/>
              </a:ext>
            </a:extLst>
          </p:cNvPr>
          <p:cNvPicPr>
            <a:picLocks noChangeAspect="1"/>
          </p:cNvPicPr>
          <p:nvPr/>
        </p:nvPicPr>
        <p:blipFill rotWithShape="1">
          <a:blip r:embed="rId3"/>
          <a:srcRect t="79757"/>
          <a:stretch/>
        </p:blipFill>
        <p:spPr>
          <a:xfrm>
            <a:off x="527268" y="3711021"/>
            <a:ext cx="4728808" cy="590623"/>
          </a:xfrm>
          <a:prstGeom prst="rect">
            <a:avLst/>
          </a:prstGeom>
        </p:spPr>
      </p:pic>
      <p:sp>
        <p:nvSpPr>
          <p:cNvPr id="13" name="TextBox 12">
            <a:extLst>
              <a:ext uri="{FF2B5EF4-FFF2-40B4-BE49-F238E27FC236}">
                <a16:creationId xmlns:a16="http://schemas.microsoft.com/office/drawing/2014/main" id="{D28F0D24-5CFC-68A2-43B3-60E06245AD77}"/>
              </a:ext>
            </a:extLst>
          </p:cNvPr>
          <p:cNvSpPr txBox="1"/>
          <p:nvPr/>
        </p:nvSpPr>
        <p:spPr>
          <a:xfrm>
            <a:off x="5940152" y="109558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Input Layer</a:t>
            </a:r>
          </a:p>
        </p:txBody>
      </p:sp>
      <p:sp>
        <p:nvSpPr>
          <p:cNvPr id="14" name="TextBox 13">
            <a:extLst>
              <a:ext uri="{FF2B5EF4-FFF2-40B4-BE49-F238E27FC236}">
                <a16:creationId xmlns:a16="http://schemas.microsoft.com/office/drawing/2014/main" id="{6C97FF4A-B6B4-56A5-B88B-66B4F142AEBE}"/>
              </a:ext>
            </a:extLst>
          </p:cNvPr>
          <p:cNvSpPr txBox="1"/>
          <p:nvPr/>
        </p:nvSpPr>
        <p:spPr>
          <a:xfrm>
            <a:off x="6311242" y="2202940"/>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Encoder</a:t>
            </a:r>
          </a:p>
        </p:txBody>
      </p:sp>
      <p:sp>
        <p:nvSpPr>
          <p:cNvPr id="15" name="TextBox 14">
            <a:extLst>
              <a:ext uri="{FF2B5EF4-FFF2-40B4-BE49-F238E27FC236}">
                <a16:creationId xmlns:a16="http://schemas.microsoft.com/office/drawing/2014/main" id="{C504EF43-FD17-8751-46C4-8BAD40005FE3}"/>
              </a:ext>
            </a:extLst>
          </p:cNvPr>
          <p:cNvSpPr txBox="1"/>
          <p:nvPr/>
        </p:nvSpPr>
        <p:spPr>
          <a:xfrm>
            <a:off x="6444208" y="292569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Decoder</a:t>
            </a:r>
          </a:p>
        </p:txBody>
      </p:sp>
      <p:sp>
        <p:nvSpPr>
          <p:cNvPr id="16" name="TextBox 15">
            <a:extLst>
              <a:ext uri="{FF2B5EF4-FFF2-40B4-BE49-F238E27FC236}">
                <a16:creationId xmlns:a16="http://schemas.microsoft.com/office/drawing/2014/main" id="{9527DE9C-F49F-8B3A-9DE1-A50E748F5AE5}"/>
              </a:ext>
            </a:extLst>
          </p:cNvPr>
          <p:cNvSpPr txBox="1"/>
          <p:nvPr/>
        </p:nvSpPr>
        <p:spPr>
          <a:xfrm>
            <a:off x="6305939" y="414142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Output Layer</a:t>
            </a:r>
          </a:p>
        </p:txBody>
      </p:sp>
      <p:sp>
        <p:nvSpPr>
          <p:cNvPr id="17" name="Frame 16">
            <a:extLst>
              <a:ext uri="{FF2B5EF4-FFF2-40B4-BE49-F238E27FC236}">
                <a16:creationId xmlns:a16="http://schemas.microsoft.com/office/drawing/2014/main" id="{17C4767E-6960-1B9A-293A-5D2EBFC4FA84}"/>
              </a:ext>
            </a:extLst>
          </p:cNvPr>
          <p:cNvSpPr/>
          <p:nvPr/>
        </p:nvSpPr>
        <p:spPr>
          <a:xfrm>
            <a:off x="531774" y="2180466"/>
            <a:ext cx="1339926" cy="519780"/>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8" name="Frame 17">
            <a:extLst>
              <a:ext uri="{FF2B5EF4-FFF2-40B4-BE49-F238E27FC236}">
                <a16:creationId xmlns:a16="http://schemas.microsoft.com/office/drawing/2014/main" id="{0D9F6288-D95B-502B-00ED-CEF4DFE8B0E3}"/>
              </a:ext>
            </a:extLst>
          </p:cNvPr>
          <p:cNvSpPr/>
          <p:nvPr/>
        </p:nvSpPr>
        <p:spPr>
          <a:xfrm>
            <a:off x="549461" y="2708552"/>
            <a:ext cx="1322239" cy="581575"/>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graphicFrame>
        <p:nvGraphicFramePr>
          <p:cNvPr id="23" name="Table 23">
            <a:extLst>
              <a:ext uri="{FF2B5EF4-FFF2-40B4-BE49-F238E27FC236}">
                <a16:creationId xmlns:a16="http://schemas.microsoft.com/office/drawing/2014/main" id="{F33E0A0E-E86F-9531-F6E5-0F3D4313F3CE}"/>
              </a:ext>
            </a:extLst>
          </p:cNvPr>
          <p:cNvGraphicFramePr>
            <a:graphicFrameLocks noGrp="1"/>
          </p:cNvGraphicFramePr>
          <p:nvPr>
            <p:extLst>
              <p:ext uri="{D42A27DB-BD31-4B8C-83A1-F6EECF244321}">
                <p14:modId xmlns:p14="http://schemas.microsoft.com/office/powerpoint/2010/main" val="191326500"/>
              </p:ext>
            </p:extLst>
          </p:nvPr>
        </p:nvGraphicFramePr>
        <p:xfrm>
          <a:off x="534055" y="1487302"/>
          <a:ext cx="4417446" cy="2121091"/>
        </p:xfrm>
        <a:graphic>
          <a:graphicData uri="http://schemas.openxmlformats.org/drawingml/2006/table">
            <a:tbl>
              <a:tblPr firstRow="1" bandRow="1">
                <a:tableStyleId>{5C22544A-7EE6-4342-B048-85BDC9FD1C3A}</a:tableStyleId>
              </a:tblPr>
              <a:tblGrid>
                <a:gridCol w="1472482">
                  <a:extLst>
                    <a:ext uri="{9D8B030D-6E8A-4147-A177-3AD203B41FA5}">
                      <a16:colId xmlns:a16="http://schemas.microsoft.com/office/drawing/2014/main" val="2756123329"/>
                    </a:ext>
                  </a:extLst>
                </a:gridCol>
                <a:gridCol w="1472482">
                  <a:extLst>
                    <a:ext uri="{9D8B030D-6E8A-4147-A177-3AD203B41FA5}">
                      <a16:colId xmlns:a16="http://schemas.microsoft.com/office/drawing/2014/main" val="3278805006"/>
                    </a:ext>
                  </a:extLst>
                </a:gridCol>
                <a:gridCol w="1472482">
                  <a:extLst>
                    <a:ext uri="{9D8B030D-6E8A-4147-A177-3AD203B41FA5}">
                      <a16:colId xmlns:a16="http://schemas.microsoft.com/office/drawing/2014/main" val="1252743160"/>
                    </a:ext>
                  </a:extLst>
                </a:gridCol>
              </a:tblGrid>
              <a:tr h="303013">
                <a:tc>
                  <a:txBody>
                    <a:bodyPr/>
                    <a:lstStyle/>
                    <a:p>
                      <a:r>
                        <a:rPr lang="en-US" sz="1200" dirty="0"/>
                        <a:t>Layer</a:t>
                      </a:r>
                    </a:p>
                  </a:txBody>
                  <a:tcPr/>
                </a:tc>
                <a:tc>
                  <a:txBody>
                    <a:bodyPr/>
                    <a:lstStyle/>
                    <a:p>
                      <a:r>
                        <a:rPr lang="en-US" sz="1200" dirty="0"/>
                        <a:t>Shape (Features)</a:t>
                      </a:r>
                    </a:p>
                  </a:txBody>
                  <a:tcPr/>
                </a:tc>
                <a:tc>
                  <a:txBody>
                    <a:bodyPr/>
                    <a:lstStyle/>
                    <a:p>
                      <a:r>
                        <a:rPr lang="en-US" sz="1200" dirty="0"/>
                        <a:t>Parameters</a:t>
                      </a:r>
                    </a:p>
                  </a:txBody>
                  <a:tcPr/>
                </a:tc>
                <a:extLst>
                  <a:ext uri="{0D108BD9-81ED-4DB2-BD59-A6C34878D82A}">
                    <a16:rowId xmlns:a16="http://schemas.microsoft.com/office/drawing/2014/main" val="883712218"/>
                  </a:ext>
                </a:extLst>
              </a:tr>
              <a:tr h="303013">
                <a:tc>
                  <a:txBody>
                    <a:bodyPr/>
                    <a:lstStyle/>
                    <a:p>
                      <a:r>
                        <a:rPr lang="en-US" sz="1200" dirty="0"/>
                        <a:t>Input</a:t>
                      </a:r>
                    </a:p>
                  </a:txBody>
                  <a:tcPr/>
                </a:tc>
                <a:tc>
                  <a:txBody>
                    <a:bodyPr/>
                    <a:lstStyle/>
                    <a:p>
                      <a:r>
                        <a:rPr lang="en-US" sz="1200" dirty="0"/>
                        <a:t>23</a:t>
                      </a:r>
                    </a:p>
                  </a:txBody>
                  <a:tcPr/>
                </a:tc>
                <a:tc>
                  <a:txBody>
                    <a:bodyPr/>
                    <a:lstStyle/>
                    <a:p>
                      <a:r>
                        <a:rPr lang="en-US" sz="1200" dirty="0"/>
                        <a:t>0</a:t>
                      </a:r>
                    </a:p>
                  </a:txBody>
                  <a:tcPr/>
                </a:tc>
                <a:extLst>
                  <a:ext uri="{0D108BD9-81ED-4DB2-BD59-A6C34878D82A}">
                    <a16:rowId xmlns:a16="http://schemas.microsoft.com/office/drawing/2014/main" val="3462178181"/>
                  </a:ext>
                </a:extLst>
              </a:tr>
              <a:tr h="303013">
                <a:tc>
                  <a:txBody>
                    <a:bodyPr/>
                    <a:lstStyle/>
                    <a:p>
                      <a:r>
                        <a:rPr lang="en-US" sz="1200" dirty="0"/>
                        <a:t>Dense</a:t>
                      </a:r>
                    </a:p>
                  </a:txBody>
                  <a:tcPr/>
                </a:tc>
                <a:tc>
                  <a:txBody>
                    <a:bodyPr/>
                    <a:lstStyle/>
                    <a:p>
                      <a:r>
                        <a:rPr lang="en-US" sz="1200" dirty="0"/>
                        <a:t>32</a:t>
                      </a:r>
                    </a:p>
                  </a:txBody>
                  <a:tcPr/>
                </a:tc>
                <a:tc>
                  <a:txBody>
                    <a:bodyPr/>
                    <a:lstStyle/>
                    <a:p>
                      <a:r>
                        <a:rPr lang="en-US" sz="1200" dirty="0"/>
                        <a:t>768</a:t>
                      </a:r>
                    </a:p>
                  </a:txBody>
                  <a:tcPr/>
                </a:tc>
                <a:extLst>
                  <a:ext uri="{0D108BD9-81ED-4DB2-BD59-A6C34878D82A}">
                    <a16:rowId xmlns:a16="http://schemas.microsoft.com/office/drawing/2014/main" val="3414860172"/>
                  </a:ext>
                </a:extLst>
              </a:tr>
              <a:tr h="303013">
                <a:tc>
                  <a:txBody>
                    <a:bodyPr/>
                    <a:lstStyle/>
                    <a:p>
                      <a:r>
                        <a:rPr lang="en-US" sz="1200" dirty="0"/>
                        <a:t>Dense</a:t>
                      </a:r>
                    </a:p>
                  </a:txBody>
                  <a:tcPr/>
                </a:tc>
                <a:tc>
                  <a:txBody>
                    <a:bodyPr/>
                    <a:lstStyle/>
                    <a:p>
                      <a:r>
                        <a:rPr lang="en-US" sz="1200" dirty="0"/>
                        <a:t>16</a:t>
                      </a:r>
                    </a:p>
                  </a:txBody>
                  <a:tcPr/>
                </a:tc>
                <a:tc>
                  <a:txBody>
                    <a:bodyPr/>
                    <a:lstStyle/>
                    <a:p>
                      <a:r>
                        <a:rPr lang="en-US" sz="1200" dirty="0"/>
                        <a:t>528</a:t>
                      </a:r>
                    </a:p>
                  </a:txBody>
                  <a:tcPr/>
                </a:tc>
                <a:extLst>
                  <a:ext uri="{0D108BD9-81ED-4DB2-BD59-A6C34878D82A}">
                    <a16:rowId xmlns:a16="http://schemas.microsoft.com/office/drawing/2014/main" val="1320721616"/>
                  </a:ext>
                </a:extLst>
              </a:tr>
              <a:tr h="303013">
                <a:tc>
                  <a:txBody>
                    <a:bodyPr/>
                    <a:lstStyle/>
                    <a:p>
                      <a:r>
                        <a:rPr lang="en-US" sz="1200" dirty="0"/>
                        <a:t>Dense</a:t>
                      </a:r>
                    </a:p>
                  </a:txBody>
                  <a:tcPr/>
                </a:tc>
                <a:tc>
                  <a:txBody>
                    <a:bodyPr/>
                    <a:lstStyle/>
                    <a:p>
                      <a:r>
                        <a:rPr lang="en-US" sz="1200" dirty="0"/>
                        <a:t>16</a:t>
                      </a:r>
                    </a:p>
                  </a:txBody>
                  <a:tcPr/>
                </a:tc>
                <a:tc>
                  <a:txBody>
                    <a:bodyPr/>
                    <a:lstStyle/>
                    <a:p>
                      <a:r>
                        <a:rPr lang="en-US" sz="1200" dirty="0"/>
                        <a:t>272</a:t>
                      </a:r>
                    </a:p>
                  </a:txBody>
                  <a:tcPr/>
                </a:tc>
                <a:extLst>
                  <a:ext uri="{0D108BD9-81ED-4DB2-BD59-A6C34878D82A}">
                    <a16:rowId xmlns:a16="http://schemas.microsoft.com/office/drawing/2014/main" val="759728823"/>
                  </a:ext>
                </a:extLst>
              </a:tr>
              <a:tr h="303013">
                <a:tc>
                  <a:txBody>
                    <a:bodyPr/>
                    <a:lstStyle/>
                    <a:p>
                      <a:r>
                        <a:rPr lang="en-US" sz="1200" dirty="0"/>
                        <a:t>Dense</a:t>
                      </a:r>
                    </a:p>
                  </a:txBody>
                  <a:tcPr/>
                </a:tc>
                <a:tc>
                  <a:txBody>
                    <a:bodyPr/>
                    <a:lstStyle/>
                    <a:p>
                      <a:r>
                        <a:rPr lang="en-US" sz="1200" dirty="0"/>
                        <a:t>32</a:t>
                      </a:r>
                    </a:p>
                  </a:txBody>
                  <a:tcPr/>
                </a:tc>
                <a:tc>
                  <a:txBody>
                    <a:bodyPr/>
                    <a:lstStyle/>
                    <a:p>
                      <a:r>
                        <a:rPr lang="en-US" sz="1200" dirty="0"/>
                        <a:t>544</a:t>
                      </a:r>
                    </a:p>
                  </a:txBody>
                  <a:tcPr/>
                </a:tc>
                <a:extLst>
                  <a:ext uri="{0D108BD9-81ED-4DB2-BD59-A6C34878D82A}">
                    <a16:rowId xmlns:a16="http://schemas.microsoft.com/office/drawing/2014/main" val="2778954872"/>
                  </a:ext>
                </a:extLst>
              </a:tr>
              <a:tr h="303013">
                <a:tc>
                  <a:txBody>
                    <a:bodyPr/>
                    <a:lstStyle/>
                    <a:p>
                      <a:r>
                        <a:rPr lang="en-US" sz="1200" dirty="0"/>
                        <a:t>Dense (output)</a:t>
                      </a:r>
                    </a:p>
                  </a:txBody>
                  <a:tcPr/>
                </a:tc>
                <a:tc>
                  <a:txBody>
                    <a:bodyPr/>
                    <a:lstStyle/>
                    <a:p>
                      <a:r>
                        <a:rPr lang="en-US" sz="1200" dirty="0"/>
                        <a:t>23</a:t>
                      </a:r>
                    </a:p>
                  </a:txBody>
                  <a:tcPr/>
                </a:tc>
                <a:tc>
                  <a:txBody>
                    <a:bodyPr/>
                    <a:lstStyle/>
                    <a:p>
                      <a:r>
                        <a:rPr lang="en-US" sz="1200" dirty="0"/>
                        <a:t>759</a:t>
                      </a:r>
                    </a:p>
                  </a:txBody>
                  <a:tcPr/>
                </a:tc>
                <a:extLst>
                  <a:ext uri="{0D108BD9-81ED-4DB2-BD59-A6C34878D82A}">
                    <a16:rowId xmlns:a16="http://schemas.microsoft.com/office/drawing/2014/main" val="516263410"/>
                  </a:ext>
                </a:extLst>
              </a:tr>
            </a:tbl>
          </a:graphicData>
        </a:graphic>
      </p:graphicFrame>
      <p:cxnSp>
        <p:nvCxnSpPr>
          <p:cNvPr id="25" name="Straight Arrow Connector 24">
            <a:extLst>
              <a:ext uri="{FF2B5EF4-FFF2-40B4-BE49-F238E27FC236}">
                <a16:creationId xmlns:a16="http://schemas.microsoft.com/office/drawing/2014/main" id="{32597750-6504-FE5B-736C-D9EC01ACF01F}"/>
              </a:ext>
            </a:extLst>
          </p:cNvPr>
          <p:cNvCxnSpPr>
            <a:cxnSpLocks/>
          </p:cNvCxnSpPr>
          <p:nvPr/>
        </p:nvCxnSpPr>
        <p:spPr>
          <a:xfrm flipV="1">
            <a:off x="1661128" y="1219970"/>
            <a:ext cx="4138871" cy="737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50E4BEA-E26E-43F6-421E-F7BD20492D7B}"/>
              </a:ext>
            </a:extLst>
          </p:cNvPr>
          <p:cNvCxnSpPr>
            <a:cxnSpLocks/>
          </p:cNvCxnSpPr>
          <p:nvPr/>
        </p:nvCxnSpPr>
        <p:spPr>
          <a:xfrm flipV="1">
            <a:off x="1637633" y="2292807"/>
            <a:ext cx="4554547" cy="119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3ECFF09-0378-2EA0-9853-14FEEC5F3113}"/>
              </a:ext>
            </a:extLst>
          </p:cNvPr>
          <p:cNvCxnSpPr>
            <a:cxnSpLocks/>
          </p:cNvCxnSpPr>
          <p:nvPr/>
        </p:nvCxnSpPr>
        <p:spPr>
          <a:xfrm>
            <a:off x="1757757" y="3013855"/>
            <a:ext cx="4530431" cy="12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B5B41D0-0355-E821-B053-118A6129C94C}"/>
              </a:ext>
            </a:extLst>
          </p:cNvPr>
          <p:cNvCxnSpPr>
            <a:cxnSpLocks/>
          </p:cNvCxnSpPr>
          <p:nvPr/>
        </p:nvCxnSpPr>
        <p:spPr>
          <a:xfrm>
            <a:off x="1803715" y="3437486"/>
            <a:ext cx="4388465" cy="784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TextBox 33">
            <a:extLst>
              <a:ext uri="{FF2B5EF4-FFF2-40B4-BE49-F238E27FC236}">
                <a16:creationId xmlns:a16="http://schemas.microsoft.com/office/drawing/2014/main" id="{468E33F5-F9BC-6CD0-69C7-E6E54CEDA69C}"/>
              </a:ext>
            </a:extLst>
          </p:cNvPr>
          <p:cNvSpPr txBox="1"/>
          <p:nvPr/>
        </p:nvSpPr>
        <p:spPr>
          <a:xfrm>
            <a:off x="7524279" y="933536"/>
            <a:ext cx="2171331" cy="803004"/>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Batch size: 128</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Epochs: 20</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Optimizer: Adam</a:t>
            </a:r>
          </a:p>
        </p:txBody>
      </p:sp>
    </p:spTree>
    <p:extLst>
      <p:ext uri="{BB962C8B-B14F-4D97-AF65-F5344CB8AC3E}">
        <p14:creationId xmlns:p14="http://schemas.microsoft.com/office/powerpoint/2010/main" val="2842576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 2 (Feature Extraction)</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95536" y="983732"/>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400" b="1" dirty="0" err="1"/>
              <a:t>AutoEncoder</a:t>
            </a:r>
            <a:r>
              <a:rPr lang="en-US" sz="1400" b="1" dirty="0"/>
              <a:t> architecture:</a:t>
            </a:r>
          </a:p>
        </p:txBody>
      </p:sp>
      <p:sp>
        <p:nvSpPr>
          <p:cNvPr id="13" name="TextBox 12">
            <a:extLst>
              <a:ext uri="{FF2B5EF4-FFF2-40B4-BE49-F238E27FC236}">
                <a16:creationId xmlns:a16="http://schemas.microsoft.com/office/drawing/2014/main" id="{D28F0D24-5CFC-68A2-43B3-60E06245AD77}"/>
              </a:ext>
            </a:extLst>
          </p:cNvPr>
          <p:cNvSpPr txBox="1"/>
          <p:nvPr/>
        </p:nvSpPr>
        <p:spPr>
          <a:xfrm>
            <a:off x="5940152" y="109558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Input Layer</a:t>
            </a:r>
          </a:p>
        </p:txBody>
      </p:sp>
      <p:sp>
        <p:nvSpPr>
          <p:cNvPr id="14" name="TextBox 13">
            <a:extLst>
              <a:ext uri="{FF2B5EF4-FFF2-40B4-BE49-F238E27FC236}">
                <a16:creationId xmlns:a16="http://schemas.microsoft.com/office/drawing/2014/main" id="{6C97FF4A-B6B4-56A5-B88B-66B4F142AEBE}"/>
              </a:ext>
            </a:extLst>
          </p:cNvPr>
          <p:cNvSpPr txBox="1"/>
          <p:nvPr/>
        </p:nvSpPr>
        <p:spPr>
          <a:xfrm>
            <a:off x="6311242" y="2202940"/>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Encoder</a:t>
            </a:r>
          </a:p>
        </p:txBody>
      </p:sp>
      <p:sp>
        <p:nvSpPr>
          <p:cNvPr id="15" name="TextBox 14">
            <a:extLst>
              <a:ext uri="{FF2B5EF4-FFF2-40B4-BE49-F238E27FC236}">
                <a16:creationId xmlns:a16="http://schemas.microsoft.com/office/drawing/2014/main" id="{C504EF43-FD17-8751-46C4-8BAD40005FE3}"/>
              </a:ext>
            </a:extLst>
          </p:cNvPr>
          <p:cNvSpPr txBox="1"/>
          <p:nvPr/>
        </p:nvSpPr>
        <p:spPr>
          <a:xfrm>
            <a:off x="6444208" y="292569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Decoder</a:t>
            </a:r>
          </a:p>
        </p:txBody>
      </p:sp>
      <p:sp>
        <p:nvSpPr>
          <p:cNvPr id="16" name="TextBox 15">
            <a:extLst>
              <a:ext uri="{FF2B5EF4-FFF2-40B4-BE49-F238E27FC236}">
                <a16:creationId xmlns:a16="http://schemas.microsoft.com/office/drawing/2014/main" id="{9527DE9C-F49F-8B3A-9DE1-A50E748F5AE5}"/>
              </a:ext>
            </a:extLst>
          </p:cNvPr>
          <p:cNvSpPr txBox="1"/>
          <p:nvPr/>
        </p:nvSpPr>
        <p:spPr>
          <a:xfrm>
            <a:off x="6305939" y="4141426"/>
            <a:ext cx="1512168" cy="28293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Output Layer</a:t>
            </a:r>
          </a:p>
        </p:txBody>
      </p:sp>
      <p:sp>
        <p:nvSpPr>
          <p:cNvPr id="17" name="Frame 16">
            <a:extLst>
              <a:ext uri="{FF2B5EF4-FFF2-40B4-BE49-F238E27FC236}">
                <a16:creationId xmlns:a16="http://schemas.microsoft.com/office/drawing/2014/main" id="{17C4767E-6960-1B9A-293A-5D2EBFC4FA84}"/>
              </a:ext>
            </a:extLst>
          </p:cNvPr>
          <p:cNvSpPr/>
          <p:nvPr/>
        </p:nvSpPr>
        <p:spPr>
          <a:xfrm>
            <a:off x="531774" y="2180466"/>
            <a:ext cx="1339926" cy="519780"/>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
        <p:nvSpPr>
          <p:cNvPr id="18" name="Frame 17">
            <a:extLst>
              <a:ext uri="{FF2B5EF4-FFF2-40B4-BE49-F238E27FC236}">
                <a16:creationId xmlns:a16="http://schemas.microsoft.com/office/drawing/2014/main" id="{0D9F6288-D95B-502B-00ED-CEF4DFE8B0E3}"/>
              </a:ext>
            </a:extLst>
          </p:cNvPr>
          <p:cNvSpPr/>
          <p:nvPr/>
        </p:nvSpPr>
        <p:spPr>
          <a:xfrm>
            <a:off x="549461" y="2708552"/>
            <a:ext cx="1322239" cy="581575"/>
          </a:xfrm>
          <a:prstGeom prst="fram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graphicFrame>
        <p:nvGraphicFramePr>
          <p:cNvPr id="23" name="Table 23">
            <a:extLst>
              <a:ext uri="{FF2B5EF4-FFF2-40B4-BE49-F238E27FC236}">
                <a16:creationId xmlns:a16="http://schemas.microsoft.com/office/drawing/2014/main" id="{F33E0A0E-E86F-9531-F6E5-0F3D4313F3CE}"/>
              </a:ext>
            </a:extLst>
          </p:cNvPr>
          <p:cNvGraphicFramePr>
            <a:graphicFrameLocks noGrp="1"/>
          </p:cNvGraphicFramePr>
          <p:nvPr>
            <p:extLst>
              <p:ext uri="{D42A27DB-BD31-4B8C-83A1-F6EECF244321}">
                <p14:modId xmlns:p14="http://schemas.microsoft.com/office/powerpoint/2010/main" val="657471181"/>
              </p:ext>
            </p:extLst>
          </p:nvPr>
        </p:nvGraphicFramePr>
        <p:xfrm>
          <a:off x="534055" y="1487302"/>
          <a:ext cx="4417446" cy="2121091"/>
        </p:xfrm>
        <a:graphic>
          <a:graphicData uri="http://schemas.openxmlformats.org/drawingml/2006/table">
            <a:tbl>
              <a:tblPr firstRow="1" bandRow="1">
                <a:tableStyleId>{5C22544A-7EE6-4342-B048-85BDC9FD1C3A}</a:tableStyleId>
              </a:tblPr>
              <a:tblGrid>
                <a:gridCol w="1472482">
                  <a:extLst>
                    <a:ext uri="{9D8B030D-6E8A-4147-A177-3AD203B41FA5}">
                      <a16:colId xmlns:a16="http://schemas.microsoft.com/office/drawing/2014/main" val="2756123329"/>
                    </a:ext>
                  </a:extLst>
                </a:gridCol>
                <a:gridCol w="1472482">
                  <a:extLst>
                    <a:ext uri="{9D8B030D-6E8A-4147-A177-3AD203B41FA5}">
                      <a16:colId xmlns:a16="http://schemas.microsoft.com/office/drawing/2014/main" val="3278805006"/>
                    </a:ext>
                  </a:extLst>
                </a:gridCol>
                <a:gridCol w="1472482">
                  <a:extLst>
                    <a:ext uri="{9D8B030D-6E8A-4147-A177-3AD203B41FA5}">
                      <a16:colId xmlns:a16="http://schemas.microsoft.com/office/drawing/2014/main" val="1252743160"/>
                    </a:ext>
                  </a:extLst>
                </a:gridCol>
              </a:tblGrid>
              <a:tr h="303013">
                <a:tc>
                  <a:txBody>
                    <a:bodyPr/>
                    <a:lstStyle/>
                    <a:p>
                      <a:r>
                        <a:rPr lang="en-US" sz="1200" dirty="0"/>
                        <a:t>Layer</a:t>
                      </a:r>
                    </a:p>
                  </a:txBody>
                  <a:tcPr/>
                </a:tc>
                <a:tc>
                  <a:txBody>
                    <a:bodyPr/>
                    <a:lstStyle/>
                    <a:p>
                      <a:r>
                        <a:rPr lang="en-US" sz="1200" dirty="0"/>
                        <a:t>Shape (Features)</a:t>
                      </a:r>
                    </a:p>
                  </a:txBody>
                  <a:tcPr/>
                </a:tc>
                <a:tc>
                  <a:txBody>
                    <a:bodyPr/>
                    <a:lstStyle/>
                    <a:p>
                      <a:r>
                        <a:rPr lang="en-US" sz="1200" dirty="0"/>
                        <a:t>Parameters</a:t>
                      </a:r>
                    </a:p>
                  </a:txBody>
                  <a:tcPr/>
                </a:tc>
                <a:extLst>
                  <a:ext uri="{0D108BD9-81ED-4DB2-BD59-A6C34878D82A}">
                    <a16:rowId xmlns:a16="http://schemas.microsoft.com/office/drawing/2014/main" val="883712218"/>
                  </a:ext>
                </a:extLst>
              </a:tr>
              <a:tr h="303013">
                <a:tc>
                  <a:txBody>
                    <a:bodyPr/>
                    <a:lstStyle/>
                    <a:p>
                      <a:r>
                        <a:rPr lang="en-US" sz="1200" dirty="0"/>
                        <a:t>Input</a:t>
                      </a:r>
                    </a:p>
                  </a:txBody>
                  <a:tcPr/>
                </a:tc>
                <a:tc>
                  <a:txBody>
                    <a:bodyPr/>
                    <a:lstStyle/>
                    <a:p>
                      <a:r>
                        <a:rPr lang="en-US" sz="1200" dirty="0"/>
                        <a:t>23</a:t>
                      </a:r>
                    </a:p>
                  </a:txBody>
                  <a:tcPr/>
                </a:tc>
                <a:tc>
                  <a:txBody>
                    <a:bodyPr/>
                    <a:lstStyle/>
                    <a:p>
                      <a:r>
                        <a:rPr lang="en-US" sz="1200" dirty="0"/>
                        <a:t>0</a:t>
                      </a:r>
                    </a:p>
                  </a:txBody>
                  <a:tcPr/>
                </a:tc>
                <a:extLst>
                  <a:ext uri="{0D108BD9-81ED-4DB2-BD59-A6C34878D82A}">
                    <a16:rowId xmlns:a16="http://schemas.microsoft.com/office/drawing/2014/main" val="3462178181"/>
                  </a:ext>
                </a:extLst>
              </a:tr>
              <a:tr h="303013">
                <a:tc>
                  <a:txBody>
                    <a:bodyPr/>
                    <a:lstStyle/>
                    <a:p>
                      <a:r>
                        <a:rPr lang="en-US" sz="1200" dirty="0"/>
                        <a:t>Dense</a:t>
                      </a:r>
                    </a:p>
                  </a:txBody>
                  <a:tcPr/>
                </a:tc>
                <a:tc>
                  <a:txBody>
                    <a:bodyPr/>
                    <a:lstStyle/>
                    <a:p>
                      <a:r>
                        <a:rPr lang="en-US" sz="1200" dirty="0"/>
                        <a:t>16</a:t>
                      </a:r>
                    </a:p>
                  </a:txBody>
                  <a:tcPr/>
                </a:tc>
                <a:tc>
                  <a:txBody>
                    <a:bodyPr/>
                    <a:lstStyle/>
                    <a:p>
                      <a:r>
                        <a:rPr lang="en-US" sz="1200" dirty="0"/>
                        <a:t>384</a:t>
                      </a:r>
                    </a:p>
                  </a:txBody>
                  <a:tcPr/>
                </a:tc>
                <a:extLst>
                  <a:ext uri="{0D108BD9-81ED-4DB2-BD59-A6C34878D82A}">
                    <a16:rowId xmlns:a16="http://schemas.microsoft.com/office/drawing/2014/main" val="3414860172"/>
                  </a:ext>
                </a:extLst>
              </a:tr>
              <a:tr h="303013">
                <a:tc>
                  <a:txBody>
                    <a:bodyPr/>
                    <a:lstStyle/>
                    <a:p>
                      <a:r>
                        <a:rPr lang="en-US" sz="1200" dirty="0"/>
                        <a:t>Dense</a:t>
                      </a:r>
                    </a:p>
                  </a:txBody>
                  <a:tcPr/>
                </a:tc>
                <a:tc>
                  <a:txBody>
                    <a:bodyPr/>
                    <a:lstStyle/>
                    <a:p>
                      <a:r>
                        <a:rPr lang="en-US" sz="1200" dirty="0"/>
                        <a:t>8</a:t>
                      </a:r>
                    </a:p>
                  </a:txBody>
                  <a:tcPr/>
                </a:tc>
                <a:tc>
                  <a:txBody>
                    <a:bodyPr/>
                    <a:lstStyle/>
                    <a:p>
                      <a:r>
                        <a:rPr lang="en-US" sz="1200" dirty="0"/>
                        <a:t>136</a:t>
                      </a:r>
                    </a:p>
                  </a:txBody>
                  <a:tcPr/>
                </a:tc>
                <a:extLst>
                  <a:ext uri="{0D108BD9-81ED-4DB2-BD59-A6C34878D82A}">
                    <a16:rowId xmlns:a16="http://schemas.microsoft.com/office/drawing/2014/main" val="1320721616"/>
                  </a:ext>
                </a:extLst>
              </a:tr>
              <a:tr h="303013">
                <a:tc>
                  <a:txBody>
                    <a:bodyPr/>
                    <a:lstStyle/>
                    <a:p>
                      <a:r>
                        <a:rPr lang="en-US" sz="1200" dirty="0"/>
                        <a:t>Dense</a:t>
                      </a:r>
                    </a:p>
                  </a:txBody>
                  <a:tcPr/>
                </a:tc>
                <a:tc>
                  <a:txBody>
                    <a:bodyPr/>
                    <a:lstStyle/>
                    <a:p>
                      <a:r>
                        <a:rPr lang="en-US" sz="1200" dirty="0"/>
                        <a:t>8</a:t>
                      </a:r>
                    </a:p>
                  </a:txBody>
                  <a:tcPr/>
                </a:tc>
                <a:tc>
                  <a:txBody>
                    <a:bodyPr/>
                    <a:lstStyle/>
                    <a:p>
                      <a:r>
                        <a:rPr lang="en-US" sz="1200" dirty="0"/>
                        <a:t>72</a:t>
                      </a:r>
                    </a:p>
                  </a:txBody>
                  <a:tcPr/>
                </a:tc>
                <a:extLst>
                  <a:ext uri="{0D108BD9-81ED-4DB2-BD59-A6C34878D82A}">
                    <a16:rowId xmlns:a16="http://schemas.microsoft.com/office/drawing/2014/main" val="759728823"/>
                  </a:ext>
                </a:extLst>
              </a:tr>
              <a:tr h="303013">
                <a:tc>
                  <a:txBody>
                    <a:bodyPr/>
                    <a:lstStyle/>
                    <a:p>
                      <a:r>
                        <a:rPr lang="en-US" sz="1200" dirty="0"/>
                        <a:t>Dense</a:t>
                      </a:r>
                    </a:p>
                  </a:txBody>
                  <a:tcPr/>
                </a:tc>
                <a:tc>
                  <a:txBody>
                    <a:bodyPr/>
                    <a:lstStyle/>
                    <a:p>
                      <a:r>
                        <a:rPr lang="en-US" sz="1200" dirty="0"/>
                        <a:t>16</a:t>
                      </a:r>
                    </a:p>
                  </a:txBody>
                  <a:tcPr/>
                </a:tc>
                <a:tc>
                  <a:txBody>
                    <a:bodyPr/>
                    <a:lstStyle/>
                    <a:p>
                      <a:r>
                        <a:rPr lang="en-US" sz="1200" dirty="0"/>
                        <a:t>144</a:t>
                      </a:r>
                    </a:p>
                  </a:txBody>
                  <a:tcPr/>
                </a:tc>
                <a:extLst>
                  <a:ext uri="{0D108BD9-81ED-4DB2-BD59-A6C34878D82A}">
                    <a16:rowId xmlns:a16="http://schemas.microsoft.com/office/drawing/2014/main" val="2778954872"/>
                  </a:ext>
                </a:extLst>
              </a:tr>
              <a:tr h="303013">
                <a:tc>
                  <a:txBody>
                    <a:bodyPr/>
                    <a:lstStyle/>
                    <a:p>
                      <a:r>
                        <a:rPr lang="en-US" sz="1200" dirty="0"/>
                        <a:t>Dense (output)</a:t>
                      </a:r>
                    </a:p>
                  </a:txBody>
                  <a:tcPr/>
                </a:tc>
                <a:tc>
                  <a:txBody>
                    <a:bodyPr/>
                    <a:lstStyle/>
                    <a:p>
                      <a:r>
                        <a:rPr lang="en-US" sz="1200" dirty="0"/>
                        <a:t>23</a:t>
                      </a:r>
                    </a:p>
                  </a:txBody>
                  <a:tcPr/>
                </a:tc>
                <a:tc>
                  <a:txBody>
                    <a:bodyPr/>
                    <a:lstStyle/>
                    <a:p>
                      <a:r>
                        <a:rPr lang="en-US" sz="1200" dirty="0"/>
                        <a:t>391</a:t>
                      </a:r>
                    </a:p>
                  </a:txBody>
                  <a:tcPr/>
                </a:tc>
                <a:extLst>
                  <a:ext uri="{0D108BD9-81ED-4DB2-BD59-A6C34878D82A}">
                    <a16:rowId xmlns:a16="http://schemas.microsoft.com/office/drawing/2014/main" val="516263410"/>
                  </a:ext>
                </a:extLst>
              </a:tr>
            </a:tbl>
          </a:graphicData>
        </a:graphic>
      </p:graphicFrame>
      <p:cxnSp>
        <p:nvCxnSpPr>
          <p:cNvPr id="25" name="Straight Arrow Connector 24">
            <a:extLst>
              <a:ext uri="{FF2B5EF4-FFF2-40B4-BE49-F238E27FC236}">
                <a16:creationId xmlns:a16="http://schemas.microsoft.com/office/drawing/2014/main" id="{32597750-6504-FE5B-736C-D9EC01ACF01F}"/>
              </a:ext>
            </a:extLst>
          </p:cNvPr>
          <p:cNvCxnSpPr>
            <a:cxnSpLocks/>
          </p:cNvCxnSpPr>
          <p:nvPr/>
        </p:nvCxnSpPr>
        <p:spPr>
          <a:xfrm flipV="1">
            <a:off x="1661128" y="1219970"/>
            <a:ext cx="4138871" cy="737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50E4BEA-E26E-43F6-421E-F7BD20492D7B}"/>
              </a:ext>
            </a:extLst>
          </p:cNvPr>
          <p:cNvCxnSpPr>
            <a:cxnSpLocks/>
          </p:cNvCxnSpPr>
          <p:nvPr/>
        </p:nvCxnSpPr>
        <p:spPr>
          <a:xfrm flipV="1">
            <a:off x="1637633" y="2292807"/>
            <a:ext cx="4554547" cy="11977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13ECFF09-0378-2EA0-9853-14FEEC5F3113}"/>
              </a:ext>
            </a:extLst>
          </p:cNvPr>
          <p:cNvCxnSpPr>
            <a:cxnSpLocks/>
          </p:cNvCxnSpPr>
          <p:nvPr/>
        </p:nvCxnSpPr>
        <p:spPr>
          <a:xfrm>
            <a:off x="1757757" y="3013855"/>
            <a:ext cx="4530431" cy="124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1B5B41D0-0355-E821-B053-118A6129C94C}"/>
              </a:ext>
            </a:extLst>
          </p:cNvPr>
          <p:cNvCxnSpPr>
            <a:cxnSpLocks/>
          </p:cNvCxnSpPr>
          <p:nvPr/>
        </p:nvCxnSpPr>
        <p:spPr>
          <a:xfrm>
            <a:off x="1803715" y="3437486"/>
            <a:ext cx="4388465" cy="784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 name="Picture 2">
            <a:extLst>
              <a:ext uri="{FF2B5EF4-FFF2-40B4-BE49-F238E27FC236}">
                <a16:creationId xmlns:a16="http://schemas.microsoft.com/office/drawing/2014/main" id="{8BB481C9-C5E4-A135-FE9D-15A0E86598DF}"/>
              </a:ext>
            </a:extLst>
          </p:cNvPr>
          <p:cNvPicPr>
            <a:picLocks noChangeAspect="1"/>
          </p:cNvPicPr>
          <p:nvPr/>
        </p:nvPicPr>
        <p:blipFill rotWithShape="1">
          <a:blip r:embed="rId3"/>
          <a:srcRect r="54092"/>
          <a:stretch/>
        </p:blipFill>
        <p:spPr>
          <a:xfrm>
            <a:off x="522537" y="3655508"/>
            <a:ext cx="2033239" cy="566495"/>
          </a:xfrm>
          <a:prstGeom prst="rect">
            <a:avLst/>
          </a:prstGeom>
        </p:spPr>
      </p:pic>
      <p:sp>
        <p:nvSpPr>
          <p:cNvPr id="4" name="TextBox 3">
            <a:extLst>
              <a:ext uri="{FF2B5EF4-FFF2-40B4-BE49-F238E27FC236}">
                <a16:creationId xmlns:a16="http://schemas.microsoft.com/office/drawing/2014/main" id="{9E96C475-B69F-AA4A-7AE1-2181483ED214}"/>
              </a:ext>
            </a:extLst>
          </p:cNvPr>
          <p:cNvSpPr txBox="1"/>
          <p:nvPr/>
        </p:nvSpPr>
        <p:spPr>
          <a:xfrm>
            <a:off x="7524279" y="933536"/>
            <a:ext cx="2171331" cy="803004"/>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Batch size: 128</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Epochs: 20</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Optimizer: Adam</a:t>
            </a:r>
          </a:p>
        </p:txBody>
      </p:sp>
    </p:spTree>
    <p:extLst>
      <p:ext uri="{BB962C8B-B14F-4D97-AF65-F5344CB8AC3E}">
        <p14:creationId xmlns:p14="http://schemas.microsoft.com/office/powerpoint/2010/main" val="13113872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Metrics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a:p>
        </p:txBody>
      </p:sp>
      <p:sp>
        <p:nvSpPr>
          <p:cNvPr id="3" name="TextBox 2">
            <a:extLst>
              <a:ext uri="{FF2B5EF4-FFF2-40B4-BE49-F238E27FC236}">
                <a16:creationId xmlns:a16="http://schemas.microsoft.com/office/drawing/2014/main" id="{79EA6F9A-C84B-7364-8A83-879D05E7B3C8}"/>
              </a:ext>
            </a:extLst>
          </p:cNvPr>
          <p:cNvSpPr txBox="1"/>
          <p:nvPr/>
        </p:nvSpPr>
        <p:spPr>
          <a:xfrm>
            <a:off x="337849" y="808144"/>
            <a:ext cx="4075727" cy="3970318"/>
          </a:xfrm>
          <a:prstGeom prst="rect">
            <a:avLst/>
          </a:prstGeom>
          <a:noFill/>
        </p:spPr>
        <p:txBody>
          <a:bodyPr wrap="square">
            <a:spAutoFit/>
          </a:bodyPr>
          <a:lstStyle/>
          <a:p>
            <a:pPr marL="171450" indent="-171450" rtl="0">
              <a:spcBef>
                <a:spcPts val="0"/>
              </a:spcBef>
              <a:spcAft>
                <a:spcPts val="0"/>
              </a:spcAft>
              <a:buFont typeface="Wingdings" pitchFamily="2" charset="2"/>
              <a:buChar char="Ø"/>
            </a:pPr>
            <a:r>
              <a:rPr lang="en-US" sz="1200" b="1" i="0" u="none" strike="noStrike" dirty="0">
                <a:solidFill>
                  <a:srgbClr val="292929"/>
                </a:solidFill>
                <a:effectLst/>
                <a:latin typeface="Arial" panose="020B0604020202020204" pitchFamily="34" charset="0"/>
              </a:rPr>
              <a:t>Accuracy: </a:t>
            </a:r>
            <a:r>
              <a:rPr lang="en-US" sz="1200" u="none" strike="noStrike" dirty="0">
                <a:solidFill>
                  <a:srgbClr val="292929"/>
                </a:solidFill>
                <a:latin typeface="Arial" panose="020B0604020202020204" pitchFamily="34" charset="0"/>
              </a:rPr>
              <a:t>R</a:t>
            </a:r>
            <a:r>
              <a:rPr lang="en-US" sz="1200" b="0" i="0" dirty="0">
                <a:effectLst/>
              </a:rPr>
              <a:t>atio between the number of correct predictions to the total number of predictions.</a:t>
            </a:r>
            <a:r>
              <a:rPr lang="en-US" sz="1200" b="1" i="0" u="none" strike="noStrike" dirty="0">
                <a:effectLst/>
              </a:rPr>
              <a:t> </a:t>
            </a:r>
          </a:p>
          <a:p>
            <a:pPr marL="171450" indent="-171450" rtl="0">
              <a:spcBef>
                <a:spcPts val="0"/>
              </a:spcBef>
              <a:spcAft>
                <a:spcPts val="0"/>
              </a:spcAft>
              <a:buFont typeface="Wingdings" pitchFamily="2" charset="2"/>
              <a:buChar char="Ø"/>
            </a:pPr>
            <a:endParaRPr lang="en-US" sz="1200" b="1" i="0" u="none" strike="noStrike" dirty="0">
              <a:effectLst/>
            </a:endParaRPr>
          </a:p>
          <a:p>
            <a:pPr marL="171450" indent="-171450" rtl="0">
              <a:spcBef>
                <a:spcPts val="0"/>
              </a:spcBef>
              <a:spcAft>
                <a:spcPts val="0"/>
              </a:spcAft>
              <a:buFont typeface="Wingdings" pitchFamily="2" charset="2"/>
              <a:buChar char="Ø"/>
            </a:pPr>
            <a:r>
              <a:rPr lang="en-US" sz="1200" b="1" i="0" u="none" strike="noStrike" dirty="0">
                <a:effectLst/>
              </a:rPr>
              <a:t> Precision: </a:t>
            </a:r>
            <a:r>
              <a:rPr lang="en-US" sz="1200" b="0" i="0" dirty="0">
                <a:effectLst/>
              </a:rPr>
              <a:t>ratio between the number of </a:t>
            </a:r>
            <a:r>
              <a:rPr lang="en-US" sz="1200" b="0" i="1" dirty="0">
                <a:effectLst/>
              </a:rPr>
              <a:t>Positive</a:t>
            </a:r>
            <a:r>
              <a:rPr lang="en-US" sz="1200" b="0" i="0" dirty="0">
                <a:effectLst/>
              </a:rPr>
              <a:t> samples correctly classified to the total number of samples classified as </a:t>
            </a:r>
            <a:r>
              <a:rPr lang="en-US" sz="1200" b="0" i="1" dirty="0">
                <a:effectLst/>
              </a:rPr>
              <a:t>Positive</a:t>
            </a:r>
            <a:r>
              <a:rPr lang="en-US" sz="1200" b="0" i="0" dirty="0">
                <a:effectLst/>
              </a:rPr>
              <a:t> (either correctly or incorrectly). </a:t>
            </a:r>
          </a:p>
          <a:p>
            <a:pPr marL="171450" indent="-171450" rtl="0">
              <a:spcBef>
                <a:spcPts val="0"/>
              </a:spcBef>
              <a:spcAft>
                <a:spcPts val="0"/>
              </a:spcAft>
              <a:buFont typeface="Wingdings" pitchFamily="2" charset="2"/>
              <a:buChar char="Ø"/>
            </a:pPr>
            <a:endParaRPr lang="en-US" sz="1200" b="0" i="0" dirty="0">
              <a:effectLst/>
            </a:endParaRPr>
          </a:p>
          <a:p>
            <a:pPr marL="171450" indent="-171450" rtl="0">
              <a:spcBef>
                <a:spcPts val="0"/>
              </a:spcBef>
              <a:spcAft>
                <a:spcPts val="0"/>
              </a:spcAft>
              <a:buFont typeface="Wingdings" pitchFamily="2" charset="2"/>
              <a:buChar char="Ø"/>
            </a:pPr>
            <a:r>
              <a:rPr lang="en-US" sz="1200" b="1" dirty="0"/>
              <a:t>Recall: </a:t>
            </a:r>
            <a:r>
              <a:rPr lang="en-US" sz="1200" b="0" i="0" dirty="0">
                <a:effectLst/>
              </a:rPr>
              <a:t>ratio between the number of </a:t>
            </a:r>
            <a:r>
              <a:rPr lang="en-US" sz="1200" b="0" i="1" dirty="0">
                <a:effectLst/>
              </a:rPr>
              <a:t>Positive</a:t>
            </a:r>
            <a:r>
              <a:rPr lang="en-US" sz="1200" b="0" i="0" dirty="0">
                <a:effectLst/>
              </a:rPr>
              <a:t> samples correctly classified as </a:t>
            </a:r>
            <a:r>
              <a:rPr lang="en-US" sz="1200" b="0" i="1" dirty="0">
                <a:effectLst/>
              </a:rPr>
              <a:t>Positive</a:t>
            </a:r>
            <a:r>
              <a:rPr lang="en-US" sz="1200" b="0" i="0" dirty="0">
                <a:effectLst/>
              </a:rPr>
              <a:t> to the total number of </a:t>
            </a:r>
            <a:r>
              <a:rPr lang="en-US" sz="1200" b="0" i="1" dirty="0">
                <a:effectLst/>
              </a:rPr>
              <a:t>Positive</a:t>
            </a:r>
            <a:r>
              <a:rPr lang="en-US" sz="1200" b="0" i="0" dirty="0">
                <a:effectLst/>
              </a:rPr>
              <a:t> samples.</a:t>
            </a:r>
          </a:p>
          <a:p>
            <a:pPr marL="171450" indent="-171450" rtl="0">
              <a:spcBef>
                <a:spcPts val="0"/>
              </a:spcBef>
              <a:spcAft>
                <a:spcPts val="0"/>
              </a:spcAft>
              <a:buFont typeface="Wingdings" pitchFamily="2" charset="2"/>
              <a:buChar char="Ø"/>
            </a:pPr>
            <a:endParaRPr lang="en-US" sz="1200" b="0" i="0" dirty="0">
              <a:effectLst/>
            </a:endParaRPr>
          </a:p>
          <a:p>
            <a:pPr marL="171450" indent="-171450" rtl="0">
              <a:spcBef>
                <a:spcPts val="0"/>
              </a:spcBef>
              <a:spcAft>
                <a:spcPts val="0"/>
              </a:spcAft>
              <a:buFont typeface="Wingdings" pitchFamily="2" charset="2"/>
              <a:buChar char="Ø"/>
            </a:pPr>
            <a:r>
              <a:rPr lang="en-US" sz="1200" b="1" dirty="0"/>
              <a:t>F1 Score: </a:t>
            </a:r>
            <a:r>
              <a:rPr lang="en-US" sz="1200" dirty="0"/>
              <a:t>Harmonic mean of Precision and Recall.</a:t>
            </a:r>
          </a:p>
          <a:p>
            <a:pPr marL="171450" indent="-171450" rtl="0">
              <a:spcBef>
                <a:spcPts val="0"/>
              </a:spcBef>
              <a:spcAft>
                <a:spcPts val="0"/>
              </a:spcAft>
              <a:buFont typeface="Wingdings" pitchFamily="2" charset="2"/>
              <a:buChar char="Ø"/>
            </a:pPr>
            <a:endParaRPr lang="en-US" sz="1200" b="0" i="0" dirty="0">
              <a:effectLst/>
            </a:endParaRPr>
          </a:p>
          <a:p>
            <a:pPr marL="171450" indent="-171450" rtl="0">
              <a:spcBef>
                <a:spcPts val="0"/>
              </a:spcBef>
              <a:spcAft>
                <a:spcPts val="0"/>
              </a:spcAft>
              <a:buFont typeface="Wingdings" pitchFamily="2" charset="2"/>
              <a:buChar char="Ø"/>
            </a:pPr>
            <a:r>
              <a:rPr lang="en-US" sz="1200" b="1" dirty="0"/>
              <a:t>Loss: </a:t>
            </a:r>
            <a:r>
              <a:rPr lang="en-US" sz="1200" dirty="0"/>
              <a:t>MSE (Mean Squared Error)</a:t>
            </a:r>
          </a:p>
          <a:p>
            <a:pPr marL="171450" indent="-171450" rtl="0">
              <a:spcBef>
                <a:spcPts val="0"/>
              </a:spcBef>
              <a:spcAft>
                <a:spcPts val="0"/>
              </a:spcAft>
              <a:buFont typeface="Wingdings" pitchFamily="2" charset="2"/>
              <a:buChar char="Ø"/>
            </a:pPr>
            <a:endParaRPr lang="en-US" sz="1200" dirty="0"/>
          </a:p>
          <a:p>
            <a:pPr marL="171450" indent="-171450" rtl="0">
              <a:spcBef>
                <a:spcPts val="0"/>
              </a:spcBef>
              <a:spcAft>
                <a:spcPts val="0"/>
              </a:spcAft>
              <a:buFont typeface="Wingdings" pitchFamily="2" charset="2"/>
              <a:buChar char="Ø"/>
            </a:pPr>
            <a:r>
              <a:rPr lang="en-US" sz="1200" b="1" i="0" dirty="0">
                <a:effectLst/>
              </a:rPr>
              <a:t>Macro-average: </a:t>
            </a:r>
            <a:r>
              <a:rPr lang="en-US" sz="1200" b="0" i="0" dirty="0">
                <a:effectLst/>
              </a:rPr>
              <a:t>all classes equally contribute to the final averaged metric. </a:t>
            </a:r>
          </a:p>
          <a:p>
            <a:pPr marL="171450" indent="-171450" rtl="0">
              <a:spcBef>
                <a:spcPts val="0"/>
              </a:spcBef>
              <a:spcAft>
                <a:spcPts val="0"/>
              </a:spcAft>
              <a:buFont typeface="Wingdings" pitchFamily="2" charset="2"/>
              <a:buChar char="Ø"/>
            </a:pPr>
            <a:endParaRPr lang="en-US" sz="1200" dirty="0"/>
          </a:p>
          <a:p>
            <a:pPr marL="171450" indent="-171450" rtl="0">
              <a:spcBef>
                <a:spcPts val="0"/>
              </a:spcBef>
              <a:spcAft>
                <a:spcPts val="0"/>
              </a:spcAft>
              <a:buFont typeface="Wingdings" pitchFamily="2" charset="2"/>
              <a:buChar char="Ø"/>
            </a:pPr>
            <a:r>
              <a:rPr lang="en-US" sz="1200" b="1" i="0" dirty="0">
                <a:effectLst/>
              </a:rPr>
              <a:t>Weighted-average: </a:t>
            </a:r>
            <a:r>
              <a:rPr lang="en-US" sz="1200" b="0" i="0" dirty="0">
                <a:effectLst/>
              </a:rPr>
              <a:t>each class's contribution to the average is weighted by its size.</a:t>
            </a:r>
            <a:endParaRPr lang="en-US" sz="1200" dirty="0"/>
          </a:p>
        </p:txBody>
      </p:sp>
      <p:pic>
        <p:nvPicPr>
          <p:cNvPr id="9224" name="Picture 8" descr="Precision vs Recall. In this blog, I will focus on the… | by shruti saxena  | Medium">
            <a:extLst>
              <a:ext uri="{FF2B5EF4-FFF2-40B4-BE49-F238E27FC236}">
                <a16:creationId xmlns:a16="http://schemas.microsoft.com/office/drawing/2014/main" id="{BAF69C04-FB04-0593-E6DB-EFE60DAB6C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28588"/>
            <a:ext cx="4490905" cy="163107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AD4862F8-7026-9B39-3F86-5D25CB173D92}"/>
              </a:ext>
            </a:extLst>
          </p:cNvPr>
          <p:cNvPicPr>
            <a:picLocks noChangeAspect="1"/>
          </p:cNvPicPr>
          <p:nvPr/>
        </p:nvPicPr>
        <p:blipFill>
          <a:blip r:embed="rId4"/>
          <a:stretch>
            <a:fillRect/>
          </a:stretch>
        </p:blipFill>
        <p:spPr>
          <a:xfrm>
            <a:off x="4936491" y="2749079"/>
            <a:ext cx="3356796" cy="615572"/>
          </a:xfrm>
          <a:prstGeom prst="rect">
            <a:avLst/>
          </a:prstGeom>
        </p:spPr>
      </p:pic>
      <p:pic>
        <p:nvPicPr>
          <p:cNvPr id="4" name="Picture 3">
            <a:extLst>
              <a:ext uri="{FF2B5EF4-FFF2-40B4-BE49-F238E27FC236}">
                <a16:creationId xmlns:a16="http://schemas.microsoft.com/office/drawing/2014/main" id="{C4C97251-AF26-5328-BD14-276D8C6F5469}"/>
              </a:ext>
            </a:extLst>
          </p:cNvPr>
          <p:cNvPicPr>
            <a:picLocks noChangeAspect="1"/>
          </p:cNvPicPr>
          <p:nvPr/>
        </p:nvPicPr>
        <p:blipFill>
          <a:blip r:embed="rId5"/>
          <a:stretch>
            <a:fillRect/>
          </a:stretch>
        </p:blipFill>
        <p:spPr>
          <a:xfrm>
            <a:off x="5076056" y="3409688"/>
            <a:ext cx="3114676" cy="680691"/>
          </a:xfrm>
          <a:prstGeom prst="rect">
            <a:avLst/>
          </a:prstGeom>
        </p:spPr>
      </p:pic>
      <p:sp>
        <p:nvSpPr>
          <p:cNvPr id="6" name="TextBox 5">
            <a:extLst>
              <a:ext uri="{FF2B5EF4-FFF2-40B4-BE49-F238E27FC236}">
                <a16:creationId xmlns:a16="http://schemas.microsoft.com/office/drawing/2014/main" id="{513904B2-F246-CBF4-290D-D3137D813FB6}"/>
              </a:ext>
            </a:extLst>
          </p:cNvPr>
          <p:cNvSpPr txBox="1"/>
          <p:nvPr/>
        </p:nvSpPr>
        <p:spPr>
          <a:xfrm>
            <a:off x="6264188" y="298913"/>
            <a:ext cx="3141759" cy="260581"/>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400" dirty="0"/>
              <a:t>Used </a:t>
            </a:r>
            <a:r>
              <a:rPr lang="en-US" sz="1400" b="1" dirty="0" err="1"/>
              <a:t>sklearn.metrics</a:t>
            </a:r>
            <a:r>
              <a:rPr lang="en-US" sz="1400" b="1" dirty="0"/>
              <a:t> </a:t>
            </a:r>
            <a:r>
              <a:rPr lang="en-US" sz="1400" dirty="0"/>
              <a:t>library</a:t>
            </a:r>
          </a:p>
        </p:txBody>
      </p:sp>
      <p:sp>
        <p:nvSpPr>
          <p:cNvPr id="7" name="TextBox 6">
            <a:extLst>
              <a:ext uri="{FF2B5EF4-FFF2-40B4-BE49-F238E27FC236}">
                <a16:creationId xmlns:a16="http://schemas.microsoft.com/office/drawing/2014/main" id="{72B83012-3CB1-F6AD-03F2-23D6E1D2281F}"/>
              </a:ext>
            </a:extLst>
          </p:cNvPr>
          <p:cNvSpPr txBox="1"/>
          <p:nvPr/>
        </p:nvSpPr>
        <p:spPr>
          <a:xfrm>
            <a:off x="4824028" y="4491973"/>
            <a:ext cx="3982123"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000" i="1" dirty="0"/>
              <a:t>In our case, since the preprocessed data is not imbalanced, the results will be same for macro-average and weighted-average.</a:t>
            </a:r>
          </a:p>
        </p:txBody>
      </p:sp>
      <p:sp>
        <p:nvSpPr>
          <p:cNvPr id="10" name="TextBox 9">
            <a:extLst>
              <a:ext uri="{FF2B5EF4-FFF2-40B4-BE49-F238E27FC236}">
                <a16:creationId xmlns:a16="http://schemas.microsoft.com/office/drawing/2014/main" id="{00AED911-1CE5-4B7F-354E-F58CD71519D5}"/>
              </a:ext>
            </a:extLst>
          </p:cNvPr>
          <p:cNvSpPr txBox="1"/>
          <p:nvPr/>
        </p:nvSpPr>
        <p:spPr>
          <a:xfrm>
            <a:off x="4642332" y="2415870"/>
            <a:ext cx="3982123" cy="276999"/>
          </a:xfrm>
          <a:prstGeom prst="rect">
            <a:avLst/>
          </a:prstGeom>
          <a:noFill/>
        </p:spPr>
        <p:txBody>
          <a:bodyPr wrap="square">
            <a:spAutoFit/>
          </a:bodyPr>
          <a:lstStyle/>
          <a:p>
            <a:pPr marL="171450" indent="-171450" rtl="0">
              <a:spcBef>
                <a:spcPts val="0"/>
              </a:spcBef>
              <a:spcAft>
                <a:spcPts val="0"/>
              </a:spcAft>
              <a:buFont typeface="Wingdings" pitchFamily="2" charset="2"/>
              <a:buChar char="Ø"/>
            </a:pPr>
            <a:r>
              <a:rPr lang="en-US" sz="1200" b="1" i="0" u="none" strike="noStrike" dirty="0">
                <a:solidFill>
                  <a:srgbClr val="292929"/>
                </a:solidFill>
                <a:effectLst/>
                <a:latin typeface="Arial" panose="020B0604020202020204" pitchFamily="34" charset="0"/>
              </a:rPr>
              <a:t>ROC Curve: </a:t>
            </a:r>
            <a:r>
              <a:rPr lang="en-US" sz="1200" dirty="0">
                <a:solidFill>
                  <a:srgbClr val="292929"/>
                </a:solidFill>
                <a:latin typeface="Arial" panose="020B0604020202020204" pitchFamily="34" charset="0"/>
              </a:rPr>
              <a:t>TPR vs FPR curve</a:t>
            </a:r>
            <a:endParaRPr lang="en-US" sz="1200" dirty="0"/>
          </a:p>
        </p:txBody>
      </p:sp>
    </p:spTree>
    <p:extLst>
      <p:ext uri="{BB962C8B-B14F-4D97-AF65-F5344CB8AC3E}">
        <p14:creationId xmlns:p14="http://schemas.microsoft.com/office/powerpoint/2010/main" val="1334507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- 1</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graphicFrame>
        <p:nvGraphicFramePr>
          <p:cNvPr id="9" name="Table 9">
            <a:extLst>
              <a:ext uri="{FF2B5EF4-FFF2-40B4-BE49-F238E27FC236}">
                <a16:creationId xmlns:a16="http://schemas.microsoft.com/office/drawing/2014/main" id="{F0CD782F-152A-38BE-D496-41DB95EC739C}"/>
              </a:ext>
            </a:extLst>
          </p:cNvPr>
          <p:cNvGraphicFramePr>
            <a:graphicFrameLocks noGrp="1"/>
          </p:cNvGraphicFramePr>
          <p:nvPr>
            <p:extLst>
              <p:ext uri="{D42A27DB-BD31-4B8C-83A1-F6EECF244321}">
                <p14:modId xmlns:p14="http://schemas.microsoft.com/office/powerpoint/2010/main" val="163010738"/>
              </p:ext>
            </p:extLst>
          </p:nvPr>
        </p:nvGraphicFramePr>
        <p:xfrm>
          <a:off x="326619" y="1276095"/>
          <a:ext cx="4883636" cy="2768600"/>
        </p:xfrm>
        <a:graphic>
          <a:graphicData uri="http://schemas.openxmlformats.org/drawingml/2006/table">
            <a:tbl>
              <a:tblPr firstRow="1" bandRow="1">
                <a:tableStyleId>{5C22544A-7EE6-4342-B048-85BDC9FD1C3A}</a:tableStyleId>
              </a:tblPr>
              <a:tblGrid>
                <a:gridCol w="2441818">
                  <a:extLst>
                    <a:ext uri="{9D8B030D-6E8A-4147-A177-3AD203B41FA5}">
                      <a16:colId xmlns:a16="http://schemas.microsoft.com/office/drawing/2014/main" val="180333234"/>
                    </a:ext>
                  </a:extLst>
                </a:gridCol>
                <a:gridCol w="2441818">
                  <a:extLst>
                    <a:ext uri="{9D8B030D-6E8A-4147-A177-3AD203B41FA5}">
                      <a16:colId xmlns:a16="http://schemas.microsoft.com/office/drawing/2014/main" val="4058748262"/>
                    </a:ext>
                  </a:extLst>
                </a:gridCol>
              </a:tblGrid>
              <a:tr h="370840">
                <a:tc>
                  <a:txBody>
                    <a:bodyPr/>
                    <a:lstStyle/>
                    <a:p>
                      <a:r>
                        <a:rPr lang="en-US" sz="1200" dirty="0"/>
                        <a:t>Algorithm parameters</a:t>
                      </a:r>
                    </a:p>
                  </a:txBody>
                  <a:tcPr/>
                </a:tc>
                <a:tc>
                  <a:txBody>
                    <a:bodyPr/>
                    <a:lstStyle/>
                    <a:p>
                      <a:r>
                        <a:rPr lang="en-US" sz="1200" dirty="0"/>
                        <a:t>Details</a:t>
                      </a:r>
                    </a:p>
                  </a:txBody>
                  <a:tcPr/>
                </a:tc>
                <a:extLst>
                  <a:ext uri="{0D108BD9-81ED-4DB2-BD59-A6C34878D82A}">
                    <a16:rowId xmlns:a16="http://schemas.microsoft.com/office/drawing/2014/main" val="2725631099"/>
                  </a:ext>
                </a:extLst>
              </a:tr>
              <a:tr h="370840">
                <a:tc>
                  <a:txBody>
                    <a:bodyPr/>
                    <a:lstStyle/>
                    <a:p>
                      <a:r>
                        <a:rPr lang="en-US" sz="1200" dirty="0"/>
                        <a:t>ML Algorithms used</a:t>
                      </a:r>
                    </a:p>
                  </a:txBody>
                  <a:tcPr/>
                </a:tc>
                <a:tc>
                  <a:txBody>
                    <a:bodyPr/>
                    <a:lstStyle/>
                    <a:p>
                      <a:r>
                        <a:rPr lang="en-US" sz="1200" dirty="0"/>
                        <a:t>'Random Forest', 'SVM', 'Logistic Regression', '</a:t>
                      </a:r>
                      <a:r>
                        <a:rPr lang="en-US" sz="1200" dirty="0" err="1"/>
                        <a:t>XGBoost</a:t>
                      </a:r>
                      <a:r>
                        <a:rPr lang="en-US" sz="1200" dirty="0"/>
                        <a:t>'</a:t>
                      </a:r>
                    </a:p>
                  </a:txBody>
                  <a:tcPr/>
                </a:tc>
                <a:extLst>
                  <a:ext uri="{0D108BD9-81ED-4DB2-BD59-A6C34878D82A}">
                    <a16:rowId xmlns:a16="http://schemas.microsoft.com/office/drawing/2014/main" val="2378172918"/>
                  </a:ext>
                </a:extLst>
              </a:tr>
              <a:tr h="370840">
                <a:tc>
                  <a:txBody>
                    <a:bodyPr/>
                    <a:lstStyle/>
                    <a:p>
                      <a:r>
                        <a:rPr lang="en-US" sz="1200" dirty="0"/>
                        <a:t>Total number of data points</a:t>
                      </a:r>
                    </a:p>
                  </a:txBody>
                  <a:tcPr/>
                </a:tc>
                <a:tc>
                  <a:txBody>
                    <a:bodyPr/>
                    <a:lstStyle/>
                    <a:p>
                      <a:r>
                        <a:rPr lang="en-US" sz="1200" dirty="0"/>
                        <a:t>41,944</a:t>
                      </a:r>
                    </a:p>
                  </a:txBody>
                  <a:tcPr/>
                </a:tc>
                <a:extLst>
                  <a:ext uri="{0D108BD9-81ED-4DB2-BD59-A6C34878D82A}">
                    <a16:rowId xmlns:a16="http://schemas.microsoft.com/office/drawing/2014/main" val="3001373178"/>
                  </a:ext>
                </a:extLst>
              </a:tr>
              <a:tr h="370840">
                <a:tc>
                  <a:txBody>
                    <a:bodyPr/>
                    <a:lstStyle/>
                    <a:p>
                      <a:r>
                        <a:rPr lang="en-US" sz="1200" dirty="0"/>
                        <a:t>Number of data points of each class</a:t>
                      </a:r>
                    </a:p>
                  </a:txBody>
                  <a:tcPr/>
                </a:tc>
                <a:tc>
                  <a:txBody>
                    <a:bodyPr/>
                    <a:lstStyle/>
                    <a:p>
                      <a:r>
                        <a:rPr lang="en-US" sz="1200" dirty="0"/>
                        <a:t>20,972</a:t>
                      </a:r>
                    </a:p>
                  </a:txBody>
                  <a:tcPr/>
                </a:tc>
                <a:extLst>
                  <a:ext uri="{0D108BD9-81ED-4DB2-BD59-A6C34878D82A}">
                    <a16:rowId xmlns:a16="http://schemas.microsoft.com/office/drawing/2014/main" val="71399105"/>
                  </a:ext>
                </a:extLst>
              </a:tr>
              <a:tr h="370840">
                <a:tc>
                  <a:txBody>
                    <a:bodyPr/>
                    <a:lstStyle/>
                    <a:p>
                      <a:r>
                        <a:rPr lang="en-US" sz="1200" dirty="0"/>
                        <a:t>Number of features</a:t>
                      </a:r>
                    </a:p>
                  </a:txBody>
                  <a:tcPr/>
                </a:tc>
                <a:tc>
                  <a:txBody>
                    <a:bodyPr/>
                    <a:lstStyle/>
                    <a:p>
                      <a:r>
                        <a:rPr lang="en-US" sz="1200" dirty="0"/>
                        <a:t>23</a:t>
                      </a:r>
                    </a:p>
                  </a:txBody>
                  <a:tcPr/>
                </a:tc>
                <a:extLst>
                  <a:ext uri="{0D108BD9-81ED-4DB2-BD59-A6C34878D82A}">
                    <a16:rowId xmlns:a16="http://schemas.microsoft.com/office/drawing/2014/main" val="3193086523"/>
                  </a:ext>
                </a:extLst>
              </a:tr>
              <a:tr h="370840">
                <a:tc>
                  <a:txBody>
                    <a:bodyPr/>
                    <a:lstStyle/>
                    <a:p>
                      <a:r>
                        <a:rPr lang="en-US" sz="1200" dirty="0"/>
                        <a:t>Train – Test split</a:t>
                      </a:r>
                    </a:p>
                  </a:txBody>
                  <a:tcPr/>
                </a:tc>
                <a:tc>
                  <a:txBody>
                    <a:bodyPr/>
                    <a:lstStyle/>
                    <a:p>
                      <a:r>
                        <a:rPr lang="en-US" sz="1200" dirty="0"/>
                        <a:t>80% - 20%</a:t>
                      </a:r>
                    </a:p>
                  </a:txBody>
                  <a:tcPr/>
                </a:tc>
                <a:extLst>
                  <a:ext uri="{0D108BD9-81ED-4DB2-BD59-A6C34878D82A}">
                    <a16:rowId xmlns:a16="http://schemas.microsoft.com/office/drawing/2014/main" val="777399789"/>
                  </a:ext>
                </a:extLst>
              </a:tr>
              <a:tr h="370840">
                <a:tc>
                  <a:txBody>
                    <a:bodyPr/>
                    <a:lstStyle/>
                    <a:p>
                      <a:r>
                        <a:rPr lang="en-US" sz="1200" dirty="0"/>
                        <a:t>Ensemble method used</a:t>
                      </a:r>
                    </a:p>
                  </a:txBody>
                  <a:tcPr/>
                </a:tc>
                <a:tc>
                  <a:txBody>
                    <a:bodyPr/>
                    <a:lstStyle/>
                    <a:p>
                      <a:r>
                        <a:rPr lang="en-US" sz="1200" dirty="0"/>
                        <a:t>Max voting</a:t>
                      </a:r>
                    </a:p>
                  </a:txBody>
                  <a:tcPr/>
                </a:tc>
                <a:extLst>
                  <a:ext uri="{0D108BD9-81ED-4DB2-BD59-A6C34878D82A}">
                    <a16:rowId xmlns:a16="http://schemas.microsoft.com/office/drawing/2014/main" val="4087375593"/>
                  </a:ext>
                </a:extLst>
              </a:tr>
            </a:tbl>
          </a:graphicData>
        </a:graphic>
      </p:graphicFrame>
      <p:graphicFrame>
        <p:nvGraphicFramePr>
          <p:cNvPr id="13" name="Table 13">
            <a:extLst>
              <a:ext uri="{FF2B5EF4-FFF2-40B4-BE49-F238E27FC236}">
                <a16:creationId xmlns:a16="http://schemas.microsoft.com/office/drawing/2014/main" id="{878DE213-E926-89F7-060B-18345DF95BA9}"/>
              </a:ext>
            </a:extLst>
          </p:cNvPr>
          <p:cNvGraphicFramePr>
            <a:graphicFrameLocks noGrp="1"/>
          </p:cNvGraphicFramePr>
          <p:nvPr>
            <p:extLst>
              <p:ext uri="{D42A27DB-BD31-4B8C-83A1-F6EECF244321}">
                <p14:modId xmlns:p14="http://schemas.microsoft.com/office/powerpoint/2010/main" val="100385828"/>
              </p:ext>
            </p:extLst>
          </p:nvPr>
        </p:nvGraphicFramePr>
        <p:xfrm>
          <a:off x="5352276" y="829344"/>
          <a:ext cx="3480048" cy="1854200"/>
        </p:xfrm>
        <a:graphic>
          <a:graphicData uri="http://schemas.openxmlformats.org/drawingml/2006/table">
            <a:tbl>
              <a:tblPr firstRow="1" bandRow="1">
                <a:tableStyleId>{5C22544A-7EE6-4342-B048-85BDC9FD1C3A}</a:tableStyleId>
              </a:tblPr>
              <a:tblGrid>
                <a:gridCol w="1740024">
                  <a:extLst>
                    <a:ext uri="{9D8B030D-6E8A-4147-A177-3AD203B41FA5}">
                      <a16:colId xmlns:a16="http://schemas.microsoft.com/office/drawing/2014/main" val="2021041768"/>
                    </a:ext>
                  </a:extLst>
                </a:gridCol>
                <a:gridCol w="1740024">
                  <a:extLst>
                    <a:ext uri="{9D8B030D-6E8A-4147-A177-3AD203B41FA5}">
                      <a16:colId xmlns:a16="http://schemas.microsoft.com/office/drawing/2014/main" val="420911802"/>
                    </a:ext>
                  </a:extLst>
                </a:gridCol>
              </a:tblGrid>
              <a:tr h="370840">
                <a:tc>
                  <a:txBody>
                    <a:bodyPr/>
                    <a:lstStyle/>
                    <a:p>
                      <a:r>
                        <a:rPr lang="en-US" sz="1200" dirty="0"/>
                        <a:t>Model</a:t>
                      </a:r>
                    </a:p>
                  </a:txBody>
                  <a:tcPr/>
                </a:tc>
                <a:tc>
                  <a:txBody>
                    <a:bodyPr/>
                    <a:lstStyle/>
                    <a:p>
                      <a:r>
                        <a:rPr lang="en-US" sz="1200" dirty="0"/>
                        <a:t>Training Time (s)</a:t>
                      </a:r>
                    </a:p>
                  </a:txBody>
                  <a:tcPr/>
                </a:tc>
                <a:extLst>
                  <a:ext uri="{0D108BD9-81ED-4DB2-BD59-A6C34878D82A}">
                    <a16:rowId xmlns:a16="http://schemas.microsoft.com/office/drawing/2014/main" val="2289287041"/>
                  </a:ext>
                </a:extLst>
              </a:tr>
              <a:tr h="370840">
                <a:tc>
                  <a:txBody>
                    <a:bodyPr/>
                    <a:lstStyle/>
                    <a:p>
                      <a:r>
                        <a:rPr lang="en-US" sz="1200" dirty="0"/>
                        <a:t>Random Forest</a:t>
                      </a:r>
                    </a:p>
                  </a:txBody>
                  <a:tcPr/>
                </a:tc>
                <a:tc>
                  <a:txBody>
                    <a:bodyPr/>
                    <a:lstStyle/>
                    <a:p>
                      <a:r>
                        <a:rPr lang="en-US" sz="1200" dirty="0"/>
                        <a:t>17.37</a:t>
                      </a:r>
                    </a:p>
                  </a:txBody>
                  <a:tcPr/>
                </a:tc>
                <a:extLst>
                  <a:ext uri="{0D108BD9-81ED-4DB2-BD59-A6C34878D82A}">
                    <a16:rowId xmlns:a16="http://schemas.microsoft.com/office/drawing/2014/main" val="2441379638"/>
                  </a:ext>
                </a:extLst>
              </a:tr>
              <a:tr h="370840">
                <a:tc>
                  <a:txBody>
                    <a:bodyPr/>
                    <a:lstStyle/>
                    <a:p>
                      <a:r>
                        <a:rPr lang="en-US" sz="1200" dirty="0"/>
                        <a:t>SVM</a:t>
                      </a:r>
                    </a:p>
                  </a:txBody>
                  <a:tcPr/>
                </a:tc>
                <a:tc>
                  <a:txBody>
                    <a:bodyPr/>
                    <a:lstStyle/>
                    <a:p>
                      <a:r>
                        <a:rPr lang="en-US" sz="1200" dirty="0"/>
                        <a:t>406.21</a:t>
                      </a:r>
                    </a:p>
                  </a:txBody>
                  <a:tcPr/>
                </a:tc>
                <a:extLst>
                  <a:ext uri="{0D108BD9-81ED-4DB2-BD59-A6C34878D82A}">
                    <a16:rowId xmlns:a16="http://schemas.microsoft.com/office/drawing/2014/main" val="3918154076"/>
                  </a:ext>
                </a:extLst>
              </a:tr>
              <a:tr h="370840">
                <a:tc>
                  <a:txBody>
                    <a:bodyPr/>
                    <a:lstStyle/>
                    <a:p>
                      <a:r>
                        <a:rPr lang="en-US" sz="1200" dirty="0"/>
                        <a:t>Logistic Regression</a:t>
                      </a:r>
                    </a:p>
                  </a:txBody>
                  <a:tcPr/>
                </a:tc>
                <a:tc>
                  <a:txBody>
                    <a:bodyPr/>
                    <a:lstStyle/>
                    <a:p>
                      <a:r>
                        <a:rPr lang="en-US" sz="1200" dirty="0"/>
                        <a:t>0.23</a:t>
                      </a:r>
                    </a:p>
                  </a:txBody>
                  <a:tcPr/>
                </a:tc>
                <a:extLst>
                  <a:ext uri="{0D108BD9-81ED-4DB2-BD59-A6C34878D82A}">
                    <a16:rowId xmlns:a16="http://schemas.microsoft.com/office/drawing/2014/main" val="3412641811"/>
                  </a:ext>
                </a:extLst>
              </a:tr>
              <a:tr h="370840">
                <a:tc>
                  <a:txBody>
                    <a:bodyPr/>
                    <a:lstStyle/>
                    <a:p>
                      <a:r>
                        <a:rPr lang="en-US" sz="1200" dirty="0" err="1"/>
                        <a:t>XGBoost</a:t>
                      </a:r>
                      <a:endParaRPr lang="en-US" sz="1200" dirty="0"/>
                    </a:p>
                  </a:txBody>
                  <a:tcPr/>
                </a:tc>
                <a:tc>
                  <a:txBody>
                    <a:bodyPr/>
                    <a:lstStyle/>
                    <a:p>
                      <a:r>
                        <a:rPr lang="en-US" sz="1200" dirty="0"/>
                        <a:t>5.67</a:t>
                      </a:r>
                    </a:p>
                  </a:txBody>
                  <a:tcPr/>
                </a:tc>
                <a:extLst>
                  <a:ext uri="{0D108BD9-81ED-4DB2-BD59-A6C34878D82A}">
                    <a16:rowId xmlns:a16="http://schemas.microsoft.com/office/drawing/2014/main" val="2856400098"/>
                  </a:ext>
                </a:extLst>
              </a:tr>
            </a:tbl>
          </a:graphicData>
        </a:graphic>
      </p:graphicFrame>
      <p:graphicFrame>
        <p:nvGraphicFramePr>
          <p:cNvPr id="14" name="Table 13">
            <a:extLst>
              <a:ext uri="{FF2B5EF4-FFF2-40B4-BE49-F238E27FC236}">
                <a16:creationId xmlns:a16="http://schemas.microsoft.com/office/drawing/2014/main" id="{39AAFDD8-D318-B931-B18A-2DD535087F1B}"/>
              </a:ext>
            </a:extLst>
          </p:cNvPr>
          <p:cNvGraphicFramePr>
            <a:graphicFrameLocks noGrp="1"/>
          </p:cNvGraphicFramePr>
          <p:nvPr>
            <p:extLst>
              <p:ext uri="{D42A27DB-BD31-4B8C-83A1-F6EECF244321}">
                <p14:modId xmlns:p14="http://schemas.microsoft.com/office/powerpoint/2010/main" val="2975951074"/>
              </p:ext>
            </p:extLst>
          </p:nvPr>
        </p:nvGraphicFramePr>
        <p:xfrm>
          <a:off x="5352276" y="2859782"/>
          <a:ext cx="3480048" cy="1854200"/>
        </p:xfrm>
        <a:graphic>
          <a:graphicData uri="http://schemas.openxmlformats.org/drawingml/2006/table">
            <a:tbl>
              <a:tblPr firstRow="1" bandRow="1">
                <a:tableStyleId>{5C22544A-7EE6-4342-B048-85BDC9FD1C3A}</a:tableStyleId>
              </a:tblPr>
              <a:tblGrid>
                <a:gridCol w="1740024">
                  <a:extLst>
                    <a:ext uri="{9D8B030D-6E8A-4147-A177-3AD203B41FA5}">
                      <a16:colId xmlns:a16="http://schemas.microsoft.com/office/drawing/2014/main" val="2021041768"/>
                    </a:ext>
                  </a:extLst>
                </a:gridCol>
                <a:gridCol w="1740024">
                  <a:extLst>
                    <a:ext uri="{9D8B030D-6E8A-4147-A177-3AD203B41FA5}">
                      <a16:colId xmlns:a16="http://schemas.microsoft.com/office/drawing/2014/main" val="420911802"/>
                    </a:ext>
                  </a:extLst>
                </a:gridCol>
              </a:tblGrid>
              <a:tr h="370840">
                <a:tc>
                  <a:txBody>
                    <a:bodyPr/>
                    <a:lstStyle/>
                    <a:p>
                      <a:r>
                        <a:rPr lang="en-US" sz="1200" dirty="0"/>
                        <a:t>Model</a:t>
                      </a:r>
                    </a:p>
                  </a:txBody>
                  <a:tcPr/>
                </a:tc>
                <a:tc>
                  <a:txBody>
                    <a:bodyPr/>
                    <a:lstStyle/>
                    <a:p>
                      <a:r>
                        <a:rPr lang="en-US" sz="1200" dirty="0"/>
                        <a:t>Testing Time (s)</a:t>
                      </a:r>
                    </a:p>
                  </a:txBody>
                  <a:tcPr/>
                </a:tc>
                <a:extLst>
                  <a:ext uri="{0D108BD9-81ED-4DB2-BD59-A6C34878D82A}">
                    <a16:rowId xmlns:a16="http://schemas.microsoft.com/office/drawing/2014/main" val="2289287041"/>
                  </a:ext>
                </a:extLst>
              </a:tr>
              <a:tr h="370840">
                <a:tc>
                  <a:txBody>
                    <a:bodyPr/>
                    <a:lstStyle/>
                    <a:p>
                      <a:r>
                        <a:rPr lang="en-US" sz="1200" dirty="0"/>
                        <a:t>Random Forest</a:t>
                      </a:r>
                    </a:p>
                  </a:txBody>
                  <a:tcPr/>
                </a:tc>
                <a:tc>
                  <a:txBody>
                    <a:bodyPr/>
                    <a:lstStyle/>
                    <a:p>
                      <a:r>
                        <a:rPr lang="en-US" sz="1200" dirty="0"/>
                        <a:t>0.70</a:t>
                      </a:r>
                    </a:p>
                  </a:txBody>
                  <a:tcPr/>
                </a:tc>
                <a:extLst>
                  <a:ext uri="{0D108BD9-81ED-4DB2-BD59-A6C34878D82A}">
                    <a16:rowId xmlns:a16="http://schemas.microsoft.com/office/drawing/2014/main" val="2441379638"/>
                  </a:ext>
                </a:extLst>
              </a:tr>
              <a:tr h="370840">
                <a:tc>
                  <a:txBody>
                    <a:bodyPr/>
                    <a:lstStyle/>
                    <a:p>
                      <a:r>
                        <a:rPr lang="en-US" sz="1200" dirty="0"/>
                        <a:t>SVM</a:t>
                      </a:r>
                    </a:p>
                  </a:txBody>
                  <a:tcPr/>
                </a:tc>
                <a:tc>
                  <a:txBody>
                    <a:bodyPr/>
                    <a:lstStyle/>
                    <a:p>
                      <a:r>
                        <a:rPr lang="en-US" sz="1200" dirty="0"/>
                        <a:t>35.93</a:t>
                      </a:r>
                    </a:p>
                  </a:txBody>
                  <a:tcPr/>
                </a:tc>
                <a:extLst>
                  <a:ext uri="{0D108BD9-81ED-4DB2-BD59-A6C34878D82A}">
                    <a16:rowId xmlns:a16="http://schemas.microsoft.com/office/drawing/2014/main" val="3918154076"/>
                  </a:ext>
                </a:extLst>
              </a:tr>
              <a:tr h="370840">
                <a:tc>
                  <a:txBody>
                    <a:bodyPr/>
                    <a:lstStyle/>
                    <a:p>
                      <a:r>
                        <a:rPr lang="en-US" sz="1200" dirty="0"/>
                        <a:t>Logistic Regression</a:t>
                      </a:r>
                    </a:p>
                  </a:txBody>
                  <a:tcPr/>
                </a:tc>
                <a:tc>
                  <a:txBody>
                    <a:bodyPr/>
                    <a:lstStyle/>
                    <a:p>
                      <a:r>
                        <a:rPr lang="en-US" sz="1200" dirty="0"/>
                        <a:t>0.01</a:t>
                      </a:r>
                    </a:p>
                  </a:txBody>
                  <a:tcPr/>
                </a:tc>
                <a:extLst>
                  <a:ext uri="{0D108BD9-81ED-4DB2-BD59-A6C34878D82A}">
                    <a16:rowId xmlns:a16="http://schemas.microsoft.com/office/drawing/2014/main" val="3412641811"/>
                  </a:ext>
                </a:extLst>
              </a:tr>
              <a:tr h="370840">
                <a:tc>
                  <a:txBody>
                    <a:bodyPr/>
                    <a:lstStyle/>
                    <a:p>
                      <a:r>
                        <a:rPr lang="en-US" sz="1200" dirty="0" err="1"/>
                        <a:t>XGBoost</a:t>
                      </a:r>
                      <a:endParaRPr lang="en-US" sz="1200" dirty="0"/>
                    </a:p>
                  </a:txBody>
                  <a:tcPr/>
                </a:tc>
                <a:tc>
                  <a:txBody>
                    <a:bodyPr/>
                    <a:lstStyle/>
                    <a:p>
                      <a:r>
                        <a:rPr lang="en-US" sz="1200" dirty="0"/>
                        <a:t>0.05</a:t>
                      </a:r>
                    </a:p>
                  </a:txBody>
                  <a:tcPr/>
                </a:tc>
                <a:extLst>
                  <a:ext uri="{0D108BD9-81ED-4DB2-BD59-A6C34878D82A}">
                    <a16:rowId xmlns:a16="http://schemas.microsoft.com/office/drawing/2014/main" val="2856400098"/>
                  </a:ext>
                </a:extLst>
              </a:tr>
            </a:tbl>
          </a:graphicData>
        </a:graphic>
      </p:graphicFrame>
    </p:spTree>
    <p:extLst>
      <p:ext uri="{BB962C8B-B14F-4D97-AF65-F5344CB8AC3E}">
        <p14:creationId xmlns:p14="http://schemas.microsoft.com/office/powerpoint/2010/main" val="15359679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- 2</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graphicFrame>
        <p:nvGraphicFramePr>
          <p:cNvPr id="9" name="Table 9">
            <a:extLst>
              <a:ext uri="{FF2B5EF4-FFF2-40B4-BE49-F238E27FC236}">
                <a16:creationId xmlns:a16="http://schemas.microsoft.com/office/drawing/2014/main" id="{F0CD782F-152A-38BE-D496-41DB95EC739C}"/>
              </a:ext>
            </a:extLst>
          </p:cNvPr>
          <p:cNvGraphicFramePr>
            <a:graphicFrameLocks noGrp="1"/>
          </p:cNvGraphicFramePr>
          <p:nvPr>
            <p:extLst>
              <p:ext uri="{D42A27DB-BD31-4B8C-83A1-F6EECF244321}">
                <p14:modId xmlns:p14="http://schemas.microsoft.com/office/powerpoint/2010/main" val="2801168748"/>
              </p:ext>
            </p:extLst>
          </p:nvPr>
        </p:nvGraphicFramePr>
        <p:xfrm>
          <a:off x="326619" y="1276095"/>
          <a:ext cx="4883636" cy="2768600"/>
        </p:xfrm>
        <a:graphic>
          <a:graphicData uri="http://schemas.openxmlformats.org/drawingml/2006/table">
            <a:tbl>
              <a:tblPr firstRow="1" bandRow="1">
                <a:tableStyleId>{5C22544A-7EE6-4342-B048-85BDC9FD1C3A}</a:tableStyleId>
              </a:tblPr>
              <a:tblGrid>
                <a:gridCol w="2441818">
                  <a:extLst>
                    <a:ext uri="{9D8B030D-6E8A-4147-A177-3AD203B41FA5}">
                      <a16:colId xmlns:a16="http://schemas.microsoft.com/office/drawing/2014/main" val="180333234"/>
                    </a:ext>
                  </a:extLst>
                </a:gridCol>
                <a:gridCol w="2441818">
                  <a:extLst>
                    <a:ext uri="{9D8B030D-6E8A-4147-A177-3AD203B41FA5}">
                      <a16:colId xmlns:a16="http://schemas.microsoft.com/office/drawing/2014/main" val="4058748262"/>
                    </a:ext>
                  </a:extLst>
                </a:gridCol>
              </a:tblGrid>
              <a:tr h="370840">
                <a:tc>
                  <a:txBody>
                    <a:bodyPr/>
                    <a:lstStyle/>
                    <a:p>
                      <a:r>
                        <a:rPr lang="en-US" sz="1200" dirty="0"/>
                        <a:t>Algorithm parameters</a:t>
                      </a:r>
                    </a:p>
                  </a:txBody>
                  <a:tcPr/>
                </a:tc>
                <a:tc>
                  <a:txBody>
                    <a:bodyPr/>
                    <a:lstStyle/>
                    <a:p>
                      <a:r>
                        <a:rPr lang="en-US" sz="1200" dirty="0"/>
                        <a:t>Details</a:t>
                      </a:r>
                    </a:p>
                  </a:txBody>
                  <a:tcPr/>
                </a:tc>
                <a:extLst>
                  <a:ext uri="{0D108BD9-81ED-4DB2-BD59-A6C34878D82A}">
                    <a16:rowId xmlns:a16="http://schemas.microsoft.com/office/drawing/2014/main" val="2725631099"/>
                  </a:ext>
                </a:extLst>
              </a:tr>
              <a:tr h="370840">
                <a:tc>
                  <a:txBody>
                    <a:bodyPr/>
                    <a:lstStyle/>
                    <a:p>
                      <a:r>
                        <a:rPr lang="en-US" sz="1200" dirty="0"/>
                        <a:t>ML Algorithms used</a:t>
                      </a:r>
                    </a:p>
                  </a:txBody>
                  <a:tcPr/>
                </a:tc>
                <a:tc>
                  <a:txBody>
                    <a:bodyPr/>
                    <a:lstStyle/>
                    <a:p>
                      <a:r>
                        <a:rPr lang="en-US" sz="1200" dirty="0"/>
                        <a:t>'Random Forest', 'Decision Tree’, 'Logistic Regression', '</a:t>
                      </a:r>
                      <a:r>
                        <a:rPr lang="en-US" sz="1200" dirty="0" err="1"/>
                        <a:t>XGBoost</a:t>
                      </a:r>
                      <a:r>
                        <a:rPr lang="en-US" sz="1200" dirty="0"/>
                        <a:t>'</a:t>
                      </a:r>
                    </a:p>
                  </a:txBody>
                  <a:tcPr/>
                </a:tc>
                <a:extLst>
                  <a:ext uri="{0D108BD9-81ED-4DB2-BD59-A6C34878D82A}">
                    <a16:rowId xmlns:a16="http://schemas.microsoft.com/office/drawing/2014/main" val="2378172918"/>
                  </a:ext>
                </a:extLst>
              </a:tr>
              <a:tr h="370840">
                <a:tc>
                  <a:txBody>
                    <a:bodyPr/>
                    <a:lstStyle/>
                    <a:p>
                      <a:r>
                        <a:rPr lang="en-US" sz="1200" dirty="0"/>
                        <a:t>Total number of data points</a:t>
                      </a:r>
                    </a:p>
                  </a:txBody>
                  <a:tcPr/>
                </a:tc>
                <a:tc>
                  <a:txBody>
                    <a:bodyPr/>
                    <a:lstStyle/>
                    <a:p>
                      <a:r>
                        <a:rPr lang="en-US" sz="1200" dirty="0"/>
                        <a:t>4,19,430</a:t>
                      </a:r>
                    </a:p>
                  </a:txBody>
                  <a:tcPr/>
                </a:tc>
                <a:extLst>
                  <a:ext uri="{0D108BD9-81ED-4DB2-BD59-A6C34878D82A}">
                    <a16:rowId xmlns:a16="http://schemas.microsoft.com/office/drawing/2014/main" val="3001373178"/>
                  </a:ext>
                </a:extLst>
              </a:tr>
              <a:tr h="370840">
                <a:tc>
                  <a:txBody>
                    <a:bodyPr/>
                    <a:lstStyle/>
                    <a:p>
                      <a:r>
                        <a:rPr lang="en-US" sz="1200" dirty="0"/>
                        <a:t>Number of data points of each class</a:t>
                      </a:r>
                    </a:p>
                  </a:txBody>
                  <a:tcPr/>
                </a:tc>
                <a:tc>
                  <a:txBody>
                    <a:bodyPr/>
                    <a:lstStyle/>
                    <a:p>
                      <a:r>
                        <a:rPr lang="en-US" sz="1200" dirty="0"/>
                        <a:t>2,09,715</a:t>
                      </a:r>
                    </a:p>
                  </a:txBody>
                  <a:tcPr/>
                </a:tc>
                <a:extLst>
                  <a:ext uri="{0D108BD9-81ED-4DB2-BD59-A6C34878D82A}">
                    <a16:rowId xmlns:a16="http://schemas.microsoft.com/office/drawing/2014/main" val="71399105"/>
                  </a:ext>
                </a:extLst>
              </a:tr>
              <a:tr h="370840">
                <a:tc>
                  <a:txBody>
                    <a:bodyPr/>
                    <a:lstStyle/>
                    <a:p>
                      <a:r>
                        <a:rPr lang="en-US" sz="1200" dirty="0"/>
                        <a:t>Number of features</a:t>
                      </a:r>
                    </a:p>
                  </a:txBody>
                  <a:tcPr/>
                </a:tc>
                <a:tc>
                  <a:txBody>
                    <a:bodyPr/>
                    <a:lstStyle/>
                    <a:p>
                      <a:r>
                        <a:rPr lang="en-US" sz="1200" dirty="0"/>
                        <a:t>23</a:t>
                      </a:r>
                    </a:p>
                  </a:txBody>
                  <a:tcPr/>
                </a:tc>
                <a:extLst>
                  <a:ext uri="{0D108BD9-81ED-4DB2-BD59-A6C34878D82A}">
                    <a16:rowId xmlns:a16="http://schemas.microsoft.com/office/drawing/2014/main" val="3193086523"/>
                  </a:ext>
                </a:extLst>
              </a:tr>
              <a:tr h="370840">
                <a:tc>
                  <a:txBody>
                    <a:bodyPr/>
                    <a:lstStyle/>
                    <a:p>
                      <a:r>
                        <a:rPr lang="en-US" sz="1200" dirty="0"/>
                        <a:t>Train – Test split</a:t>
                      </a:r>
                    </a:p>
                  </a:txBody>
                  <a:tcPr/>
                </a:tc>
                <a:tc>
                  <a:txBody>
                    <a:bodyPr/>
                    <a:lstStyle/>
                    <a:p>
                      <a:r>
                        <a:rPr lang="en-US" sz="1200" dirty="0"/>
                        <a:t>80% - 20%</a:t>
                      </a:r>
                    </a:p>
                  </a:txBody>
                  <a:tcPr/>
                </a:tc>
                <a:extLst>
                  <a:ext uri="{0D108BD9-81ED-4DB2-BD59-A6C34878D82A}">
                    <a16:rowId xmlns:a16="http://schemas.microsoft.com/office/drawing/2014/main" val="777399789"/>
                  </a:ext>
                </a:extLst>
              </a:tr>
              <a:tr h="370840">
                <a:tc>
                  <a:txBody>
                    <a:bodyPr/>
                    <a:lstStyle/>
                    <a:p>
                      <a:r>
                        <a:rPr lang="en-US" sz="1200" dirty="0"/>
                        <a:t>Ensemble method used</a:t>
                      </a:r>
                    </a:p>
                  </a:txBody>
                  <a:tcPr/>
                </a:tc>
                <a:tc>
                  <a:txBody>
                    <a:bodyPr/>
                    <a:lstStyle/>
                    <a:p>
                      <a:r>
                        <a:rPr lang="en-US" sz="1200" dirty="0"/>
                        <a:t>Soft/weighted voting</a:t>
                      </a:r>
                    </a:p>
                  </a:txBody>
                  <a:tcPr/>
                </a:tc>
                <a:extLst>
                  <a:ext uri="{0D108BD9-81ED-4DB2-BD59-A6C34878D82A}">
                    <a16:rowId xmlns:a16="http://schemas.microsoft.com/office/drawing/2014/main" val="4087375593"/>
                  </a:ext>
                </a:extLst>
              </a:tr>
            </a:tbl>
          </a:graphicData>
        </a:graphic>
      </p:graphicFrame>
      <p:graphicFrame>
        <p:nvGraphicFramePr>
          <p:cNvPr id="13" name="Table 13">
            <a:extLst>
              <a:ext uri="{FF2B5EF4-FFF2-40B4-BE49-F238E27FC236}">
                <a16:creationId xmlns:a16="http://schemas.microsoft.com/office/drawing/2014/main" id="{878DE213-E926-89F7-060B-18345DF95BA9}"/>
              </a:ext>
            </a:extLst>
          </p:cNvPr>
          <p:cNvGraphicFramePr>
            <a:graphicFrameLocks noGrp="1"/>
          </p:cNvGraphicFramePr>
          <p:nvPr>
            <p:extLst>
              <p:ext uri="{D42A27DB-BD31-4B8C-83A1-F6EECF244321}">
                <p14:modId xmlns:p14="http://schemas.microsoft.com/office/powerpoint/2010/main" val="951766503"/>
              </p:ext>
            </p:extLst>
          </p:nvPr>
        </p:nvGraphicFramePr>
        <p:xfrm>
          <a:off x="5352276" y="829344"/>
          <a:ext cx="3480048" cy="1854200"/>
        </p:xfrm>
        <a:graphic>
          <a:graphicData uri="http://schemas.openxmlformats.org/drawingml/2006/table">
            <a:tbl>
              <a:tblPr firstRow="1" bandRow="1">
                <a:tableStyleId>{5C22544A-7EE6-4342-B048-85BDC9FD1C3A}</a:tableStyleId>
              </a:tblPr>
              <a:tblGrid>
                <a:gridCol w="1740024">
                  <a:extLst>
                    <a:ext uri="{9D8B030D-6E8A-4147-A177-3AD203B41FA5}">
                      <a16:colId xmlns:a16="http://schemas.microsoft.com/office/drawing/2014/main" val="2021041768"/>
                    </a:ext>
                  </a:extLst>
                </a:gridCol>
                <a:gridCol w="1740024">
                  <a:extLst>
                    <a:ext uri="{9D8B030D-6E8A-4147-A177-3AD203B41FA5}">
                      <a16:colId xmlns:a16="http://schemas.microsoft.com/office/drawing/2014/main" val="420911802"/>
                    </a:ext>
                  </a:extLst>
                </a:gridCol>
              </a:tblGrid>
              <a:tr h="370840">
                <a:tc>
                  <a:txBody>
                    <a:bodyPr/>
                    <a:lstStyle/>
                    <a:p>
                      <a:r>
                        <a:rPr lang="en-US" sz="1200"/>
                        <a:t>Model</a:t>
                      </a:r>
                      <a:endParaRPr lang="en-US" sz="1200" dirty="0"/>
                    </a:p>
                  </a:txBody>
                  <a:tcPr/>
                </a:tc>
                <a:tc>
                  <a:txBody>
                    <a:bodyPr/>
                    <a:lstStyle/>
                    <a:p>
                      <a:r>
                        <a:rPr lang="en-US" sz="1200"/>
                        <a:t>Training Time (s)</a:t>
                      </a:r>
                      <a:endParaRPr lang="en-US" sz="1200" dirty="0"/>
                    </a:p>
                  </a:txBody>
                  <a:tcPr/>
                </a:tc>
                <a:extLst>
                  <a:ext uri="{0D108BD9-81ED-4DB2-BD59-A6C34878D82A}">
                    <a16:rowId xmlns:a16="http://schemas.microsoft.com/office/drawing/2014/main" val="2289287041"/>
                  </a:ext>
                </a:extLst>
              </a:tr>
              <a:tr h="370840">
                <a:tc>
                  <a:txBody>
                    <a:bodyPr/>
                    <a:lstStyle/>
                    <a:p>
                      <a:r>
                        <a:rPr lang="en-US" sz="1200"/>
                        <a:t>Random Forest</a:t>
                      </a:r>
                      <a:endParaRPr lang="en-US" sz="1200" dirty="0"/>
                    </a:p>
                  </a:txBody>
                  <a:tcPr/>
                </a:tc>
                <a:tc>
                  <a:txBody>
                    <a:bodyPr/>
                    <a:lstStyle/>
                    <a:p>
                      <a:r>
                        <a:rPr lang="en-US" sz="1200"/>
                        <a:t>238.07</a:t>
                      </a:r>
                      <a:endParaRPr lang="en-US" sz="1200" dirty="0"/>
                    </a:p>
                  </a:txBody>
                  <a:tcPr/>
                </a:tc>
                <a:extLst>
                  <a:ext uri="{0D108BD9-81ED-4DB2-BD59-A6C34878D82A}">
                    <a16:rowId xmlns:a16="http://schemas.microsoft.com/office/drawing/2014/main" val="2441379638"/>
                  </a:ext>
                </a:extLst>
              </a:tr>
              <a:tr h="370840">
                <a:tc>
                  <a:txBody>
                    <a:bodyPr/>
                    <a:lstStyle/>
                    <a:p>
                      <a:r>
                        <a:rPr lang="en-US" sz="1200" dirty="0"/>
                        <a:t>Decision Tree</a:t>
                      </a:r>
                    </a:p>
                  </a:txBody>
                  <a:tcPr/>
                </a:tc>
                <a:tc>
                  <a:txBody>
                    <a:bodyPr/>
                    <a:lstStyle/>
                    <a:p>
                      <a:r>
                        <a:rPr lang="en-US" sz="1200" dirty="0"/>
                        <a:t>20.82</a:t>
                      </a:r>
                    </a:p>
                  </a:txBody>
                  <a:tcPr/>
                </a:tc>
                <a:extLst>
                  <a:ext uri="{0D108BD9-81ED-4DB2-BD59-A6C34878D82A}">
                    <a16:rowId xmlns:a16="http://schemas.microsoft.com/office/drawing/2014/main" val="3918154076"/>
                  </a:ext>
                </a:extLst>
              </a:tr>
              <a:tr h="370840">
                <a:tc>
                  <a:txBody>
                    <a:bodyPr/>
                    <a:lstStyle/>
                    <a:p>
                      <a:r>
                        <a:rPr lang="en-US" sz="1200"/>
                        <a:t>Logistic Regression</a:t>
                      </a:r>
                      <a:endParaRPr lang="en-US" sz="1200" dirty="0"/>
                    </a:p>
                  </a:txBody>
                  <a:tcPr/>
                </a:tc>
                <a:tc>
                  <a:txBody>
                    <a:bodyPr/>
                    <a:lstStyle/>
                    <a:p>
                      <a:r>
                        <a:rPr lang="en-US" sz="1200"/>
                        <a:t>0.23</a:t>
                      </a:r>
                      <a:endParaRPr lang="en-US" sz="1200" dirty="0"/>
                    </a:p>
                  </a:txBody>
                  <a:tcPr/>
                </a:tc>
                <a:extLst>
                  <a:ext uri="{0D108BD9-81ED-4DB2-BD59-A6C34878D82A}">
                    <a16:rowId xmlns:a16="http://schemas.microsoft.com/office/drawing/2014/main" val="3412641811"/>
                  </a:ext>
                </a:extLst>
              </a:tr>
              <a:tr h="370840">
                <a:tc>
                  <a:txBody>
                    <a:bodyPr/>
                    <a:lstStyle/>
                    <a:p>
                      <a:r>
                        <a:rPr lang="en-US" sz="1200"/>
                        <a:t>XGBoost</a:t>
                      </a:r>
                      <a:endParaRPr lang="en-US" sz="1200" dirty="0"/>
                    </a:p>
                  </a:txBody>
                  <a:tcPr/>
                </a:tc>
                <a:tc>
                  <a:txBody>
                    <a:bodyPr/>
                    <a:lstStyle/>
                    <a:p>
                      <a:r>
                        <a:rPr lang="en-US" sz="1200" dirty="0"/>
                        <a:t>49.45</a:t>
                      </a:r>
                    </a:p>
                  </a:txBody>
                  <a:tcPr/>
                </a:tc>
                <a:extLst>
                  <a:ext uri="{0D108BD9-81ED-4DB2-BD59-A6C34878D82A}">
                    <a16:rowId xmlns:a16="http://schemas.microsoft.com/office/drawing/2014/main" val="2856400098"/>
                  </a:ext>
                </a:extLst>
              </a:tr>
            </a:tbl>
          </a:graphicData>
        </a:graphic>
      </p:graphicFrame>
      <p:graphicFrame>
        <p:nvGraphicFramePr>
          <p:cNvPr id="14" name="Table 13">
            <a:extLst>
              <a:ext uri="{FF2B5EF4-FFF2-40B4-BE49-F238E27FC236}">
                <a16:creationId xmlns:a16="http://schemas.microsoft.com/office/drawing/2014/main" id="{39AAFDD8-D318-B931-B18A-2DD535087F1B}"/>
              </a:ext>
            </a:extLst>
          </p:cNvPr>
          <p:cNvGraphicFramePr>
            <a:graphicFrameLocks noGrp="1"/>
          </p:cNvGraphicFramePr>
          <p:nvPr>
            <p:extLst>
              <p:ext uri="{D42A27DB-BD31-4B8C-83A1-F6EECF244321}">
                <p14:modId xmlns:p14="http://schemas.microsoft.com/office/powerpoint/2010/main" val="66089299"/>
              </p:ext>
            </p:extLst>
          </p:nvPr>
        </p:nvGraphicFramePr>
        <p:xfrm>
          <a:off x="5352276" y="2859782"/>
          <a:ext cx="3480048" cy="1854200"/>
        </p:xfrm>
        <a:graphic>
          <a:graphicData uri="http://schemas.openxmlformats.org/drawingml/2006/table">
            <a:tbl>
              <a:tblPr firstRow="1" bandRow="1">
                <a:tableStyleId>{5C22544A-7EE6-4342-B048-85BDC9FD1C3A}</a:tableStyleId>
              </a:tblPr>
              <a:tblGrid>
                <a:gridCol w="1740024">
                  <a:extLst>
                    <a:ext uri="{9D8B030D-6E8A-4147-A177-3AD203B41FA5}">
                      <a16:colId xmlns:a16="http://schemas.microsoft.com/office/drawing/2014/main" val="2021041768"/>
                    </a:ext>
                  </a:extLst>
                </a:gridCol>
                <a:gridCol w="1740024">
                  <a:extLst>
                    <a:ext uri="{9D8B030D-6E8A-4147-A177-3AD203B41FA5}">
                      <a16:colId xmlns:a16="http://schemas.microsoft.com/office/drawing/2014/main" val="420911802"/>
                    </a:ext>
                  </a:extLst>
                </a:gridCol>
              </a:tblGrid>
              <a:tr h="370840">
                <a:tc>
                  <a:txBody>
                    <a:bodyPr/>
                    <a:lstStyle/>
                    <a:p>
                      <a:r>
                        <a:rPr lang="en-US" sz="1200" dirty="0"/>
                        <a:t>Model</a:t>
                      </a:r>
                    </a:p>
                  </a:txBody>
                  <a:tcPr/>
                </a:tc>
                <a:tc>
                  <a:txBody>
                    <a:bodyPr/>
                    <a:lstStyle/>
                    <a:p>
                      <a:r>
                        <a:rPr lang="en-US" sz="1200" dirty="0"/>
                        <a:t>Testing Time (s)</a:t>
                      </a:r>
                    </a:p>
                  </a:txBody>
                  <a:tcPr/>
                </a:tc>
                <a:extLst>
                  <a:ext uri="{0D108BD9-81ED-4DB2-BD59-A6C34878D82A}">
                    <a16:rowId xmlns:a16="http://schemas.microsoft.com/office/drawing/2014/main" val="2289287041"/>
                  </a:ext>
                </a:extLst>
              </a:tr>
              <a:tr h="370840">
                <a:tc>
                  <a:txBody>
                    <a:bodyPr/>
                    <a:lstStyle/>
                    <a:p>
                      <a:r>
                        <a:rPr lang="en-US" sz="1200" dirty="0"/>
                        <a:t>Random Forest</a:t>
                      </a:r>
                    </a:p>
                  </a:txBody>
                  <a:tcPr/>
                </a:tc>
                <a:tc>
                  <a:txBody>
                    <a:bodyPr/>
                    <a:lstStyle/>
                    <a:p>
                      <a:r>
                        <a:rPr lang="en-US" sz="1200" dirty="0"/>
                        <a:t>8.96</a:t>
                      </a:r>
                    </a:p>
                  </a:txBody>
                  <a:tcPr/>
                </a:tc>
                <a:extLst>
                  <a:ext uri="{0D108BD9-81ED-4DB2-BD59-A6C34878D82A}">
                    <a16:rowId xmlns:a16="http://schemas.microsoft.com/office/drawing/2014/main" val="2441379638"/>
                  </a:ext>
                </a:extLst>
              </a:tr>
              <a:tr h="370840">
                <a:tc>
                  <a:txBody>
                    <a:bodyPr/>
                    <a:lstStyle/>
                    <a:p>
                      <a:r>
                        <a:rPr lang="en-US" sz="1200" dirty="0"/>
                        <a:t>Decision Tree</a:t>
                      </a:r>
                    </a:p>
                  </a:txBody>
                  <a:tcPr/>
                </a:tc>
                <a:tc>
                  <a:txBody>
                    <a:bodyPr/>
                    <a:lstStyle/>
                    <a:p>
                      <a:r>
                        <a:rPr lang="en-US" sz="1200" dirty="0"/>
                        <a:t>0.11</a:t>
                      </a:r>
                    </a:p>
                  </a:txBody>
                  <a:tcPr/>
                </a:tc>
                <a:extLst>
                  <a:ext uri="{0D108BD9-81ED-4DB2-BD59-A6C34878D82A}">
                    <a16:rowId xmlns:a16="http://schemas.microsoft.com/office/drawing/2014/main" val="3918154076"/>
                  </a:ext>
                </a:extLst>
              </a:tr>
              <a:tr h="370840">
                <a:tc>
                  <a:txBody>
                    <a:bodyPr/>
                    <a:lstStyle/>
                    <a:p>
                      <a:r>
                        <a:rPr lang="en-US" sz="1200" dirty="0"/>
                        <a:t>Logistic Regression</a:t>
                      </a:r>
                    </a:p>
                  </a:txBody>
                  <a:tcPr/>
                </a:tc>
                <a:tc>
                  <a:txBody>
                    <a:bodyPr/>
                    <a:lstStyle/>
                    <a:p>
                      <a:r>
                        <a:rPr lang="en-US" sz="1200" dirty="0"/>
                        <a:t>0.01</a:t>
                      </a:r>
                    </a:p>
                  </a:txBody>
                  <a:tcPr/>
                </a:tc>
                <a:extLst>
                  <a:ext uri="{0D108BD9-81ED-4DB2-BD59-A6C34878D82A}">
                    <a16:rowId xmlns:a16="http://schemas.microsoft.com/office/drawing/2014/main" val="3412641811"/>
                  </a:ext>
                </a:extLst>
              </a:tr>
              <a:tr h="370840">
                <a:tc>
                  <a:txBody>
                    <a:bodyPr/>
                    <a:lstStyle/>
                    <a:p>
                      <a:r>
                        <a:rPr lang="en-US" sz="1200" dirty="0" err="1"/>
                        <a:t>XGBoost</a:t>
                      </a:r>
                      <a:endParaRPr lang="en-US" sz="1200" dirty="0"/>
                    </a:p>
                  </a:txBody>
                  <a:tcPr/>
                </a:tc>
                <a:tc>
                  <a:txBody>
                    <a:bodyPr/>
                    <a:lstStyle/>
                    <a:p>
                      <a:r>
                        <a:rPr lang="en-US" sz="1200" dirty="0"/>
                        <a:t>0.28</a:t>
                      </a:r>
                    </a:p>
                  </a:txBody>
                  <a:tcPr/>
                </a:tc>
                <a:extLst>
                  <a:ext uri="{0D108BD9-81ED-4DB2-BD59-A6C34878D82A}">
                    <a16:rowId xmlns:a16="http://schemas.microsoft.com/office/drawing/2014/main" val="2856400098"/>
                  </a:ext>
                </a:extLst>
              </a:tr>
            </a:tbl>
          </a:graphicData>
        </a:graphic>
      </p:graphicFrame>
    </p:spTree>
    <p:extLst>
      <p:ext uri="{BB962C8B-B14F-4D97-AF65-F5344CB8AC3E}">
        <p14:creationId xmlns:p14="http://schemas.microsoft.com/office/powerpoint/2010/main" val="5626945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23850" y="2463738"/>
            <a:ext cx="8496300" cy="684213"/>
          </a:xfrm>
        </p:spPr>
        <p:txBody>
          <a:bodyPr/>
          <a:lstStyle/>
          <a:p>
            <a:pPr algn="ctr"/>
            <a:r>
              <a:rPr lang="en-US" sz="3600" dirty="0"/>
              <a:t>RESULTS</a:t>
            </a:r>
            <a:endParaRPr lang="en-IN" sz="3600"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Tree>
    <p:extLst>
      <p:ext uri="{BB962C8B-B14F-4D97-AF65-F5344CB8AC3E}">
        <p14:creationId xmlns:p14="http://schemas.microsoft.com/office/powerpoint/2010/main" val="299028014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95B2D2-B67E-AF1B-132D-C97124157AB7}"/>
              </a:ext>
            </a:extLst>
          </p:cNvPr>
          <p:cNvSpPr txBox="1">
            <a:spLocks/>
          </p:cNvSpPr>
          <p:nvPr/>
        </p:nvSpPr>
        <p:spPr bwMode="auto">
          <a:xfrm>
            <a:off x="313783" y="292626"/>
            <a:ext cx="8496300" cy="68421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a:lstStyle>
          <a:p>
            <a:r>
              <a:rPr lang="en-US"/>
              <a:t>Problem statement</a:t>
            </a:r>
            <a:endParaRPr lang="en-IN" dirty="0"/>
          </a:p>
        </p:txBody>
      </p:sp>
      <p:sp>
        <p:nvSpPr>
          <p:cNvPr id="20" name="Text Placeholder 5">
            <a:extLst>
              <a:ext uri="{FF2B5EF4-FFF2-40B4-BE49-F238E27FC236}">
                <a16:creationId xmlns:a16="http://schemas.microsoft.com/office/drawing/2014/main" id="{CD2BE807-8ED0-A625-15C8-BF0768724E71}"/>
              </a:ext>
            </a:extLst>
          </p:cNvPr>
          <p:cNvSpPr txBox="1">
            <a:spLocks/>
          </p:cNvSpPr>
          <p:nvPr/>
        </p:nvSpPr>
        <p:spPr>
          <a:xfrm>
            <a:off x="353975" y="807169"/>
            <a:ext cx="6527589" cy="3240089"/>
          </a:xfrm>
          <a:prstGeom prst="rect">
            <a:avLst/>
          </a:prstGeom>
        </p:spPr>
        <p:txBody>
          <a:bodyPr anchor="t"/>
          <a:lstStyle>
            <a:lvl1pPr marL="0" indent="0" algn="l" defTabSz="914400" rtl="0" eaLnBrk="1" latinLnBrk="0" hangingPunct="1">
              <a:spcBef>
                <a:spcPts val="200"/>
              </a:spcBef>
              <a:spcAft>
                <a:spcPts val="200"/>
              </a:spcAft>
              <a:buFont typeface="Arial" panose="020B0604020202020204" pitchFamily="34" charset="0"/>
              <a:buNone/>
              <a:defRPr sz="1100" kern="1200">
                <a:solidFill>
                  <a:schemeClr val="tx1"/>
                </a:solidFill>
                <a:latin typeface="+mn-lt"/>
                <a:ea typeface="+mn-ea"/>
                <a:cs typeface="+mn-cs"/>
              </a:defRPr>
            </a:lvl1pPr>
            <a:lvl2pPr marL="0" indent="0" algn="l" defTabSz="914400" rtl="0" eaLnBrk="1" latinLnBrk="0" hangingPunct="1">
              <a:spcBef>
                <a:spcPts val="200"/>
              </a:spcBef>
              <a:spcAft>
                <a:spcPts val="200"/>
              </a:spcAft>
              <a:buFont typeface="Arial" panose="020B0604020202020204" pitchFamily="34" charset="0"/>
              <a:buNone/>
              <a:defRPr sz="1200" b="1" kern="1200">
                <a:solidFill>
                  <a:schemeClr val="accent1"/>
                </a:solidFill>
                <a:latin typeface="+mn-lt"/>
                <a:ea typeface="+mn-ea"/>
                <a:cs typeface="+mn-cs"/>
              </a:defRPr>
            </a:lvl2pPr>
            <a:lvl3pPr marL="179388" indent="-179388" algn="l" defTabSz="914400" rtl="0" eaLnBrk="1" latinLnBrk="0" hangingPunct="1">
              <a:spcBef>
                <a:spcPts val="200"/>
              </a:spcBef>
              <a:spcAft>
                <a:spcPts val="200"/>
              </a:spcAft>
              <a:buClr>
                <a:schemeClr val="accent1"/>
              </a:buClr>
              <a:buSzPct val="110000"/>
              <a:buFont typeface="Arial" panose="020B0604020202020204" pitchFamily="34" charset="0"/>
              <a:buChar char="●"/>
              <a:defRPr sz="1100" kern="1200">
                <a:solidFill>
                  <a:schemeClr val="tx1"/>
                </a:solidFill>
                <a:latin typeface="+mn-lt"/>
                <a:ea typeface="+mn-ea"/>
                <a:cs typeface="+mn-cs"/>
              </a:defRPr>
            </a:lvl3pPr>
            <a:lvl4pPr marL="360363" indent="-180975" algn="l" defTabSz="914400" rtl="0" eaLnBrk="1" latinLnBrk="0" hangingPunct="1">
              <a:spcBef>
                <a:spcPts val="200"/>
              </a:spcBef>
              <a:spcAft>
                <a:spcPts val="200"/>
              </a:spcAft>
              <a:buClr>
                <a:schemeClr val="accent1"/>
              </a:buClr>
              <a:buSzPct val="105000"/>
              <a:buFont typeface="Arial" panose="020B0604020202020204" pitchFamily="34" charset="0"/>
              <a:buChar char="•"/>
              <a:defRPr sz="1100" kern="1200">
                <a:solidFill>
                  <a:schemeClr val="tx1"/>
                </a:solidFill>
                <a:latin typeface="+mn-lt"/>
                <a:ea typeface="+mn-ea"/>
                <a:cs typeface="+mn-cs"/>
              </a:defRPr>
            </a:lvl4pPr>
            <a:lvl5pPr marL="538163" indent="-180000" algn="l" defTabSz="914400" rtl="0" eaLnBrk="1" latinLnBrk="0" hangingPunct="1">
              <a:spcBef>
                <a:spcPts val="200"/>
              </a:spcBef>
              <a:spcAft>
                <a:spcPts val="200"/>
              </a:spcAft>
              <a:buClr>
                <a:schemeClr val="accent1"/>
              </a:buClr>
              <a:buFont typeface="Arial" panose="020B0604020202020204" pitchFamily="34" charset="0"/>
              <a:buChar char="-"/>
              <a:defRPr sz="1100" kern="1200">
                <a:solidFill>
                  <a:schemeClr val="tx1"/>
                </a:solidFill>
                <a:latin typeface="+mn-lt"/>
                <a:ea typeface="+mn-ea"/>
                <a:cs typeface="+mn-cs"/>
              </a:defRPr>
            </a:lvl5pPr>
            <a:lvl6pPr marL="270000" indent="-270000" algn="l" defTabSz="914400" rtl="0" eaLnBrk="1" latinLnBrk="0" hangingPunct="1">
              <a:spcBef>
                <a:spcPts val="200"/>
              </a:spcBef>
              <a:spcAft>
                <a:spcPts val="200"/>
              </a:spcAft>
              <a:buClr>
                <a:schemeClr val="accent1"/>
              </a:buClr>
              <a:buSzPct val="90000"/>
              <a:buFont typeface="+mj-lt"/>
              <a:buAutoNum type="arabicPeriod"/>
              <a:defRPr sz="1100" kern="1200">
                <a:solidFill>
                  <a:schemeClr val="tx1"/>
                </a:solidFill>
                <a:latin typeface="+mn-lt"/>
                <a:ea typeface="+mn-ea"/>
                <a:cs typeface="+mn-cs"/>
              </a:defRPr>
            </a:lvl6pPr>
            <a:lvl7pPr marL="450000" indent="-180000" algn="l" defTabSz="914400" rtl="0" eaLnBrk="1" latinLnBrk="0" hangingPunct="1">
              <a:spcBef>
                <a:spcPts val="200"/>
              </a:spcBef>
              <a:spcAft>
                <a:spcPts val="200"/>
              </a:spcAft>
              <a:buClr>
                <a:schemeClr val="accent1"/>
              </a:buClr>
              <a:buFont typeface="+mj-lt"/>
              <a:buAutoNum type="alphaLcParenR"/>
              <a:defRPr sz="1100" kern="1200">
                <a:solidFill>
                  <a:schemeClr val="tx1"/>
                </a:solidFill>
                <a:latin typeface="+mn-lt"/>
                <a:ea typeface="+mn-ea"/>
                <a:cs typeface="+mn-cs"/>
              </a:defRPr>
            </a:lvl7pPr>
            <a:lvl8pPr marL="0" indent="0" algn="l" defTabSz="914400" rtl="0" eaLnBrk="1" latinLnBrk="0" hangingPunct="1">
              <a:lnSpc>
                <a:spcPct val="80000"/>
              </a:lnSpc>
              <a:spcBef>
                <a:spcPts val="400"/>
              </a:spcBef>
              <a:spcAft>
                <a:spcPts val="400"/>
              </a:spcAft>
              <a:buFont typeface="Arial" panose="020B0604020202020204" pitchFamily="34" charset="0"/>
              <a:buNone/>
              <a:defRPr sz="1400" b="1" kern="1200">
                <a:solidFill>
                  <a:schemeClr val="accent1"/>
                </a:solidFill>
                <a:latin typeface="+mn-lt"/>
                <a:ea typeface="+mn-ea"/>
                <a:cs typeface="+mn-cs"/>
              </a:defRPr>
            </a:lvl8pPr>
            <a:lvl9pPr marL="0" indent="0" algn="l" defTabSz="914400" rtl="0" eaLnBrk="1" latinLnBrk="0" hangingPunct="1">
              <a:spcBef>
                <a:spcPts val="200"/>
              </a:spcBef>
              <a:spcAft>
                <a:spcPts val="200"/>
              </a:spcAft>
              <a:buFont typeface="Arial" panose="020B0604020202020204" pitchFamily="34" charset="0"/>
              <a:buNone/>
              <a:defRPr sz="900" kern="1200">
                <a:solidFill>
                  <a:schemeClr val="bg2">
                    <a:lumMod val="50000"/>
                  </a:schemeClr>
                </a:solidFill>
                <a:latin typeface="+mn-lt"/>
                <a:ea typeface="+mn-ea"/>
                <a:cs typeface="+mn-cs"/>
              </a:defRPr>
            </a:lvl9pPr>
          </a:lstStyle>
          <a:p>
            <a:pPr marL="171450" indent="-171450">
              <a:buFont typeface="Courier New" panose="02070309020205020404" pitchFamily="49" charset="0"/>
              <a:buChar char="o"/>
            </a:pPr>
            <a:r>
              <a:rPr lang="en-US" dirty="0"/>
              <a:t>Epilepsy is one of the most common neurological disorder, which occur 1% of the world’s population and it is characterized by the occurrence of spontaneous “Seizures”. These seizures are caused by electrical discharge of brain cells.</a:t>
            </a:r>
            <a:endParaRPr lang="en-IN" dirty="0"/>
          </a:p>
          <a:p>
            <a:pPr marL="171450" indent="-171450">
              <a:buFont typeface="Courier New" panose="02070309020205020404" pitchFamily="49" charset="0"/>
              <a:buChar char="o"/>
            </a:pPr>
            <a:r>
              <a:rPr lang="en-US" dirty="0"/>
              <a:t>According to the World Health Organization (WHO), approximately 50 million people have epilepsy globally.</a:t>
            </a:r>
          </a:p>
          <a:p>
            <a:pPr marL="171450" indent="-171450">
              <a:buFont typeface="Courier New" panose="02070309020205020404" pitchFamily="49" charset="0"/>
              <a:buChar char="o"/>
            </a:pPr>
            <a:endParaRPr lang="en-US" dirty="0"/>
          </a:p>
          <a:p>
            <a:pPr marL="350838" lvl="2" indent="-171450">
              <a:lnSpc>
                <a:spcPct val="115000"/>
              </a:lnSpc>
              <a:spcBef>
                <a:spcPts val="0"/>
              </a:spcBef>
              <a:spcAft>
                <a:spcPts val="1000"/>
              </a:spcAft>
              <a:buFont typeface="Courier New" panose="02070309020205020404" pitchFamily="49" charset="0"/>
              <a:buChar char="o"/>
            </a:pPr>
            <a:r>
              <a:rPr lang="en-IN" b="1" dirty="0">
                <a:solidFill>
                  <a:srgbClr val="5F4BA0"/>
                </a:solidFill>
                <a:latin typeface="+mj-lt"/>
                <a:ea typeface="Calibri" panose="020F0502020204030204" pitchFamily="34" charset="0"/>
                <a:cs typeface="Calibri" panose="020F0502020204030204" pitchFamily="34" charset="0"/>
              </a:rPr>
              <a:t>Objective</a:t>
            </a:r>
            <a:r>
              <a:rPr lang="en-IN" dirty="0">
                <a:solidFill>
                  <a:srgbClr val="5F4BA0"/>
                </a:solidFill>
                <a:latin typeface="+mj-lt"/>
                <a:ea typeface="Calibri" panose="020F0502020204030204" pitchFamily="34" charset="0"/>
                <a:cs typeface="Calibri" panose="020F0502020204030204" pitchFamily="34" charset="0"/>
              </a:rPr>
              <a:t>: </a:t>
            </a:r>
            <a:endParaRPr lang="en-US" dirty="0">
              <a:solidFill>
                <a:srgbClr val="5F4BA0"/>
              </a:solidFill>
              <a:latin typeface="+mj-lt"/>
              <a:ea typeface="Calibri" panose="020F0502020204030204" pitchFamily="34" charset="0"/>
              <a:cs typeface="Mangal" panose="02040503050203030202" pitchFamily="18" charset="0"/>
            </a:endParaRPr>
          </a:p>
          <a:p>
            <a:pPr marL="881063" lvl="4" indent="-342900">
              <a:lnSpc>
                <a:spcPct val="115000"/>
              </a:lnSpc>
              <a:spcBef>
                <a:spcPts val="0"/>
              </a:spcBef>
              <a:spcAft>
                <a:spcPts val="0"/>
              </a:spcAft>
              <a:buFont typeface="+mj-lt"/>
              <a:buAutoNum type="arabicPeriod"/>
            </a:pPr>
            <a:r>
              <a:rPr lang="en-IN" dirty="0">
                <a:ea typeface="Calibri" panose="020F0502020204030204" pitchFamily="34" charset="0"/>
                <a:cs typeface="Calibri" panose="020F0502020204030204" pitchFamily="34" charset="0"/>
              </a:rPr>
              <a:t>Understand the data science model developed in </a:t>
            </a:r>
            <a:r>
              <a:rPr lang="en-IN" dirty="0" err="1">
                <a:ea typeface="Calibri" panose="020F0502020204030204" pitchFamily="34" charset="0"/>
                <a:cs typeface="Calibri" panose="020F0502020204030204" pitchFamily="34" charset="0"/>
              </a:rPr>
              <a:t>TJay</a:t>
            </a:r>
            <a:r>
              <a:rPr lang="en-IN" dirty="0">
                <a:ea typeface="Calibri" panose="020F0502020204030204" pitchFamily="34" charset="0"/>
                <a:cs typeface="Calibri" panose="020F0502020204030204" pitchFamily="34" charset="0"/>
              </a:rPr>
              <a:t> tool.</a:t>
            </a:r>
            <a:endParaRPr lang="en-US" dirty="0">
              <a:ea typeface="Calibri" panose="020F0502020204030204" pitchFamily="34" charset="0"/>
              <a:cs typeface="Mangal" panose="02040503050203030202" pitchFamily="18" charset="0"/>
            </a:endParaRPr>
          </a:p>
          <a:p>
            <a:pPr marL="881063" lvl="4" indent="-342900">
              <a:lnSpc>
                <a:spcPct val="115000"/>
              </a:lnSpc>
              <a:spcBef>
                <a:spcPts val="0"/>
              </a:spcBef>
              <a:spcAft>
                <a:spcPts val="0"/>
              </a:spcAft>
              <a:buFont typeface="+mj-lt"/>
              <a:buAutoNum type="arabicPeriod"/>
            </a:pPr>
            <a:r>
              <a:rPr lang="en-IN" dirty="0">
                <a:ea typeface="Calibri" panose="020F0502020204030204" pitchFamily="34" charset="0"/>
                <a:cs typeface="Calibri" panose="020F0502020204030204" pitchFamily="34" charset="0"/>
              </a:rPr>
              <a:t>Build and support development of an overall architecture of the solution.</a:t>
            </a:r>
            <a:endParaRPr lang="en-US" dirty="0">
              <a:ea typeface="Calibri" panose="020F0502020204030204" pitchFamily="34" charset="0"/>
              <a:cs typeface="Mangal" panose="02040503050203030202" pitchFamily="18" charset="0"/>
            </a:endParaRPr>
          </a:p>
          <a:p>
            <a:pPr marL="881063" lvl="4" indent="-342900">
              <a:lnSpc>
                <a:spcPct val="115000"/>
              </a:lnSpc>
              <a:spcBef>
                <a:spcPts val="0"/>
              </a:spcBef>
              <a:spcAft>
                <a:spcPts val="1000"/>
              </a:spcAft>
              <a:buFont typeface="+mj-lt"/>
              <a:buAutoNum type="arabicPeriod"/>
            </a:pPr>
            <a:r>
              <a:rPr lang="en-IN" dirty="0">
                <a:ea typeface="Calibri" panose="020F0502020204030204" pitchFamily="34" charset="0"/>
                <a:cs typeface="Calibri" panose="020F0502020204030204" pitchFamily="34" charset="0"/>
              </a:rPr>
              <a:t>Monitor and brainstorm deployment of the tool</a:t>
            </a:r>
            <a:endParaRPr lang="en-US" dirty="0">
              <a:ea typeface="Calibri" panose="020F0502020204030204" pitchFamily="34" charset="0"/>
              <a:cs typeface="Mangal" panose="02040503050203030202" pitchFamily="18" charset="0"/>
            </a:endParaRPr>
          </a:p>
          <a:p>
            <a:endParaRPr lang="en-IN" dirty="0"/>
          </a:p>
        </p:txBody>
      </p:sp>
      <p:grpSp>
        <p:nvGrpSpPr>
          <p:cNvPr id="21" name="Group 20">
            <a:extLst>
              <a:ext uri="{FF2B5EF4-FFF2-40B4-BE49-F238E27FC236}">
                <a16:creationId xmlns:a16="http://schemas.microsoft.com/office/drawing/2014/main" id="{F7EE722C-EAC3-4D51-729B-AC1AA19D06BB}"/>
              </a:ext>
            </a:extLst>
          </p:cNvPr>
          <p:cNvGrpSpPr/>
          <p:nvPr/>
        </p:nvGrpSpPr>
        <p:grpSpPr>
          <a:xfrm>
            <a:off x="2540989" y="472356"/>
            <a:ext cx="4061527" cy="3788410"/>
            <a:chOff x="2010614" y="221448"/>
            <a:chExt cx="6391672" cy="5858670"/>
          </a:xfrm>
        </p:grpSpPr>
        <p:sp>
          <p:nvSpPr>
            <p:cNvPr id="22" name="Rectangle 21">
              <a:extLst>
                <a:ext uri="{FF2B5EF4-FFF2-40B4-BE49-F238E27FC236}">
                  <a16:creationId xmlns:a16="http://schemas.microsoft.com/office/drawing/2014/main" id="{109E8300-11D3-63AE-C27B-D0ADE73651BB}"/>
                </a:ext>
              </a:extLst>
            </p:cNvPr>
            <p:cNvSpPr/>
            <p:nvPr/>
          </p:nvSpPr>
          <p:spPr>
            <a:xfrm>
              <a:off x="2010614" y="221448"/>
              <a:ext cx="290713" cy="713952"/>
            </a:xfrm>
            <a:prstGeom prst="rect">
              <a:avLst/>
            </a:prstGeom>
          </p:spPr>
          <p:txBody>
            <a:bodyPr wrap="none">
              <a:spAutoFit/>
            </a:bodyPr>
            <a:lstStyle/>
            <a:p>
              <a:endParaRPr lang="en-IN" sz="2400" b="1" u="sng" dirty="0"/>
            </a:p>
          </p:txBody>
        </p:sp>
        <p:pic>
          <p:nvPicPr>
            <p:cNvPr id="24" name="Picture 23">
              <a:extLst>
                <a:ext uri="{FF2B5EF4-FFF2-40B4-BE49-F238E27FC236}">
                  <a16:creationId xmlns:a16="http://schemas.microsoft.com/office/drawing/2014/main" id="{DA1683D4-3915-D14D-EEA4-9FB5A13F96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4621" y="3935478"/>
              <a:ext cx="612536" cy="612534"/>
            </a:xfrm>
            <a:prstGeom prst="rect">
              <a:avLst/>
            </a:prstGeom>
          </p:spPr>
        </p:pic>
        <p:sp>
          <p:nvSpPr>
            <p:cNvPr id="25" name="TextBox 24">
              <a:extLst>
                <a:ext uri="{FF2B5EF4-FFF2-40B4-BE49-F238E27FC236}">
                  <a16:creationId xmlns:a16="http://schemas.microsoft.com/office/drawing/2014/main" id="{01E8824D-18BA-0196-9908-D741D0013EBF}"/>
                </a:ext>
              </a:extLst>
            </p:cNvPr>
            <p:cNvSpPr txBox="1"/>
            <p:nvPr/>
          </p:nvSpPr>
          <p:spPr>
            <a:xfrm>
              <a:off x="5146182" y="4409591"/>
              <a:ext cx="1234605" cy="404573"/>
            </a:xfrm>
            <a:prstGeom prst="rect">
              <a:avLst/>
            </a:prstGeom>
            <a:noFill/>
          </p:spPr>
          <p:txBody>
            <a:bodyPr wrap="square" rtlCol="0">
              <a:spAutoFit/>
            </a:bodyPr>
            <a:lstStyle/>
            <a:p>
              <a:r>
                <a:rPr lang="en-US" sz="1100" dirty="0"/>
                <a:t>Patients</a:t>
              </a:r>
              <a:endParaRPr lang="en-IN" sz="1100" dirty="0"/>
            </a:p>
          </p:txBody>
        </p:sp>
        <p:cxnSp>
          <p:nvCxnSpPr>
            <p:cNvPr id="26" name="Straight Connector 25">
              <a:extLst>
                <a:ext uri="{FF2B5EF4-FFF2-40B4-BE49-F238E27FC236}">
                  <a16:creationId xmlns:a16="http://schemas.microsoft.com/office/drawing/2014/main" id="{421343BA-D89E-1C9B-A320-85BD7FB1A982}"/>
                </a:ext>
              </a:extLst>
            </p:cNvPr>
            <p:cNvCxnSpPr>
              <a:cxnSpLocks/>
            </p:cNvCxnSpPr>
            <p:nvPr/>
          </p:nvCxnSpPr>
          <p:spPr>
            <a:xfrm>
              <a:off x="4496543" y="4762054"/>
              <a:ext cx="2506981" cy="952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4BA076F3-BF69-97A0-1091-B585703DFCC1}"/>
                </a:ext>
              </a:extLst>
            </p:cNvPr>
            <p:cNvCxnSpPr>
              <a:cxnSpLocks/>
            </p:cNvCxnSpPr>
            <p:nvPr/>
          </p:nvCxnSpPr>
          <p:spPr>
            <a:xfrm>
              <a:off x="4496543" y="4762053"/>
              <a:ext cx="0" cy="33528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2AF358EB-76C8-E842-92E4-4EAC39CCA34E}"/>
                </a:ext>
              </a:extLst>
            </p:cNvPr>
            <p:cNvCxnSpPr>
              <a:cxnSpLocks/>
            </p:cNvCxnSpPr>
            <p:nvPr/>
          </p:nvCxnSpPr>
          <p:spPr>
            <a:xfrm>
              <a:off x="7003522" y="4771578"/>
              <a:ext cx="0" cy="335280"/>
            </a:xfrm>
            <a:prstGeom prst="line">
              <a:avLst/>
            </a:prstGeom>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C145420-0FCF-6E8E-2F2C-5BA5B7B6B815}"/>
                </a:ext>
              </a:extLst>
            </p:cNvPr>
            <p:cNvSpPr txBox="1"/>
            <p:nvPr/>
          </p:nvSpPr>
          <p:spPr>
            <a:xfrm>
              <a:off x="4542277" y="4462132"/>
              <a:ext cx="927313" cy="356975"/>
            </a:xfrm>
            <a:prstGeom prst="rect">
              <a:avLst/>
            </a:prstGeom>
            <a:noFill/>
          </p:spPr>
          <p:txBody>
            <a:bodyPr wrap="square" rtlCol="0">
              <a:spAutoFit/>
            </a:bodyPr>
            <a:lstStyle/>
            <a:p>
              <a:r>
                <a:rPr lang="en-US" sz="900" dirty="0"/>
                <a:t>70 %</a:t>
              </a:r>
              <a:endParaRPr lang="en-IN" sz="900" dirty="0"/>
            </a:p>
          </p:txBody>
        </p:sp>
        <p:sp>
          <p:nvSpPr>
            <p:cNvPr id="30" name="TextBox 29">
              <a:extLst>
                <a:ext uri="{FF2B5EF4-FFF2-40B4-BE49-F238E27FC236}">
                  <a16:creationId xmlns:a16="http://schemas.microsoft.com/office/drawing/2014/main" id="{BAF4E2BB-E697-598E-15D7-2ADE4FED5755}"/>
                </a:ext>
              </a:extLst>
            </p:cNvPr>
            <p:cNvSpPr txBox="1"/>
            <p:nvPr/>
          </p:nvSpPr>
          <p:spPr>
            <a:xfrm>
              <a:off x="6335716" y="4478214"/>
              <a:ext cx="1002501" cy="356975"/>
            </a:xfrm>
            <a:prstGeom prst="rect">
              <a:avLst/>
            </a:prstGeom>
            <a:noFill/>
          </p:spPr>
          <p:txBody>
            <a:bodyPr wrap="square" rtlCol="0">
              <a:spAutoFit/>
            </a:bodyPr>
            <a:lstStyle/>
            <a:p>
              <a:r>
                <a:rPr lang="en-US" sz="900" dirty="0"/>
                <a:t>30%</a:t>
              </a:r>
              <a:endParaRPr lang="en-IN" sz="900" dirty="0"/>
            </a:p>
          </p:txBody>
        </p:sp>
        <p:sp>
          <p:nvSpPr>
            <p:cNvPr id="31" name="TextBox 30">
              <a:extLst>
                <a:ext uri="{FF2B5EF4-FFF2-40B4-BE49-F238E27FC236}">
                  <a16:creationId xmlns:a16="http://schemas.microsoft.com/office/drawing/2014/main" id="{D9AE6788-1A95-E4C1-389F-F0871AED4448}"/>
                </a:ext>
              </a:extLst>
            </p:cNvPr>
            <p:cNvSpPr txBox="1"/>
            <p:nvPr/>
          </p:nvSpPr>
          <p:spPr>
            <a:xfrm>
              <a:off x="3427162" y="5151983"/>
              <a:ext cx="2427022" cy="666355"/>
            </a:xfrm>
            <a:prstGeom prst="rect">
              <a:avLst/>
            </a:prstGeom>
            <a:noFill/>
          </p:spPr>
          <p:txBody>
            <a:bodyPr wrap="square" rtlCol="0">
              <a:spAutoFit/>
            </a:bodyPr>
            <a:lstStyle/>
            <a:p>
              <a:r>
                <a:rPr lang="en-US" sz="1100" dirty="0"/>
                <a:t>Can be prevented by anticonvulsant drugs.</a:t>
              </a:r>
              <a:endParaRPr lang="en-IN" sz="1100" dirty="0"/>
            </a:p>
          </p:txBody>
        </p:sp>
        <p:sp>
          <p:nvSpPr>
            <p:cNvPr id="32" name="TextBox 31">
              <a:extLst>
                <a:ext uri="{FF2B5EF4-FFF2-40B4-BE49-F238E27FC236}">
                  <a16:creationId xmlns:a16="http://schemas.microsoft.com/office/drawing/2014/main" id="{B2A9B707-2D61-0AD6-6EFF-FD72C85FB026}"/>
                </a:ext>
              </a:extLst>
            </p:cNvPr>
            <p:cNvSpPr txBox="1"/>
            <p:nvPr/>
          </p:nvSpPr>
          <p:spPr>
            <a:xfrm>
              <a:off x="5674104" y="5151981"/>
              <a:ext cx="2728182" cy="928137"/>
            </a:xfrm>
            <a:prstGeom prst="rect">
              <a:avLst/>
            </a:prstGeom>
            <a:noFill/>
          </p:spPr>
          <p:txBody>
            <a:bodyPr wrap="square" rtlCol="0">
              <a:spAutoFit/>
            </a:bodyPr>
            <a:lstStyle/>
            <a:p>
              <a:r>
                <a:rPr lang="en-US" sz="1100" dirty="0"/>
                <a:t>Medications won’t be effective and may have unwanted side effects.</a:t>
              </a:r>
              <a:endParaRPr lang="en-IN" sz="1100" dirty="0"/>
            </a:p>
          </p:txBody>
        </p:sp>
      </p:grpSp>
      <p:pic>
        <p:nvPicPr>
          <p:cNvPr id="7170" name="Picture 2" descr="Epilepsy: Causes and Risk Factors">
            <a:extLst>
              <a:ext uri="{FF2B5EF4-FFF2-40B4-BE49-F238E27FC236}">
                <a16:creationId xmlns:a16="http://schemas.microsoft.com/office/drawing/2014/main" id="{8649114B-23AD-2283-DF13-CAE9E455D88B}"/>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9927" b="89807" l="3796" r="92008">
                        <a14:foregroundMark x1="6194" y1="36309" x2="6194" y2="32645"/>
                        <a14:foregroundMark x1="88811" y1="41506" x2="89610" y2="43638"/>
                        <a14:foregroundMark x1="90410" y1="41506" x2="91209" y2="43105"/>
                        <a14:foregroundMark x1="3896" y1="52032" x2="5395" y2="54630"/>
                        <a14:foregroundMark x1="87213" y1="63558" x2="87213" y2="63558"/>
                        <a14:foregroundMark x1="89610" y1="65157" x2="89610" y2="65157"/>
                        <a14:foregroundMark x1="91209" y1="63558" x2="88012" y2="66223"/>
                        <a14:foregroundMark x1="92008" y1="42572" x2="92008" y2="42572"/>
                      </a14:backgroundRemoval>
                    </a14:imgEffect>
                  </a14:imgLayer>
                </a14:imgProps>
              </a:ext>
              <a:ext uri="{28A0092B-C50C-407E-A947-70E740481C1C}">
                <a14:useLocalDpi xmlns:a14="http://schemas.microsoft.com/office/drawing/2010/main" val="0"/>
              </a:ext>
            </a:extLst>
          </a:blip>
          <a:srcRect l="14269" t="16242" r="13433" b="34132"/>
          <a:stretch/>
        </p:blipFill>
        <p:spPr bwMode="auto">
          <a:xfrm>
            <a:off x="7195388" y="3302346"/>
            <a:ext cx="1537412" cy="1582193"/>
          </a:xfrm>
          <a:prstGeom prst="rect">
            <a:avLst/>
          </a:prstGeom>
          <a:noFill/>
          <a:effectLst/>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5F1FD419-6BAC-72DA-4102-426BF75C209B}"/>
              </a:ext>
            </a:extLst>
          </p:cNvPr>
          <p:cNvSpPr txBox="1"/>
          <p:nvPr/>
        </p:nvSpPr>
        <p:spPr>
          <a:xfrm>
            <a:off x="6926067" y="3112254"/>
            <a:ext cx="2228291" cy="261610"/>
          </a:xfrm>
          <a:prstGeom prst="rect">
            <a:avLst/>
          </a:prstGeom>
          <a:noFill/>
        </p:spPr>
        <p:txBody>
          <a:bodyPr wrap="square" rtlCol="0">
            <a:spAutoFit/>
          </a:bodyPr>
          <a:lstStyle/>
          <a:p>
            <a:pPr algn="ctr"/>
            <a:r>
              <a:rPr lang="en-US" sz="1100" b="1" dirty="0"/>
              <a:t>Causes for seizures</a:t>
            </a:r>
            <a:endParaRPr lang="en-IN" sz="1100" dirty="0"/>
          </a:p>
        </p:txBody>
      </p:sp>
      <p:pic>
        <p:nvPicPr>
          <p:cNvPr id="7172" name="Picture 4" descr="Seizure Guide: Causes, Symptoms and Treatment Options">
            <a:extLst>
              <a:ext uri="{FF2B5EF4-FFF2-40B4-BE49-F238E27FC236}">
                <a16:creationId xmlns:a16="http://schemas.microsoft.com/office/drawing/2014/main" id="{7A022918-DB5A-858D-D28B-47F703982C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34574" y="814638"/>
            <a:ext cx="1611275" cy="214836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B8C5D4AB-DDB3-70D8-513E-C36E473CE32D}"/>
              </a:ext>
            </a:extLst>
          </p:cNvPr>
          <p:cNvSpPr txBox="1"/>
          <p:nvPr/>
        </p:nvSpPr>
        <p:spPr>
          <a:xfrm>
            <a:off x="6903339" y="683132"/>
            <a:ext cx="2228291" cy="261610"/>
          </a:xfrm>
          <a:prstGeom prst="rect">
            <a:avLst/>
          </a:prstGeom>
          <a:noFill/>
        </p:spPr>
        <p:txBody>
          <a:bodyPr wrap="square" rtlCol="0">
            <a:spAutoFit/>
          </a:bodyPr>
          <a:lstStyle/>
          <a:p>
            <a:pPr algn="ctr"/>
            <a:r>
              <a:rPr lang="en-US" sz="1100" b="1" dirty="0"/>
              <a:t>Types of seizures</a:t>
            </a:r>
            <a:endParaRPr lang="en-IN" sz="1100" dirty="0"/>
          </a:p>
        </p:txBody>
      </p:sp>
      <p:sp>
        <p:nvSpPr>
          <p:cNvPr id="45" name="Rectangle 44">
            <a:extLst>
              <a:ext uri="{FF2B5EF4-FFF2-40B4-BE49-F238E27FC236}">
                <a16:creationId xmlns:a16="http://schemas.microsoft.com/office/drawing/2014/main" id="{55E72BEE-F4D8-6A66-D838-09BAAB582752}"/>
              </a:ext>
            </a:extLst>
          </p:cNvPr>
          <p:cNvSpPr/>
          <p:nvPr/>
        </p:nvSpPr>
        <p:spPr>
          <a:xfrm>
            <a:off x="7216343" y="3113656"/>
            <a:ext cx="1602284" cy="1769481"/>
          </a:xfrm>
          <a:prstGeom prst="rect">
            <a:avLst/>
          </a:prstGeom>
          <a:noFill/>
          <a:ln w="12700">
            <a:solidFill>
              <a:schemeClr val="tx1">
                <a:alpha val="53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E31CE9DD-0C96-73E1-0934-AA4D1806FF26}"/>
              </a:ext>
            </a:extLst>
          </p:cNvPr>
          <p:cNvSpPr/>
          <p:nvPr/>
        </p:nvSpPr>
        <p:spPr>
          <a:xfrm>
            <a:off x="7207799" y="645527"/>
            <a:ext cx="1602284" cy="2342026"/>
          </a:xfrm>
          <a:prstGeom prst="rect">
            <a:avLst/>
          </a:prstGeom>
          <a:noFill/>
          <a:ln w="12700">
            <a:solidFill>
              <a:schemeClr val="tx1">
                <a:alpha val="53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7176" name="Picture 8" descr="The Purpose of Project Management and Setting Objectives">
            <a:extLst>
              <a:ext uri="{FF2B5EF4-FFF2-40B4-BE49-F238E27FC236}">
                <a16:creationId xmlns:a16="http://schemas.microsoft.com/office/drawing/2014/main" id="{546EF853-7986-4057-81EB-A6A061950527}"/>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667" l="8667" r="99000">
                        <a14:foregroundMark x1="8667" y1="55667" x2="11667" y2="70667"/>
                        <a14:foregroundMark x1="11667" y1="72667" x2="11907" y2="72926"/>
                        <a14:foregroundMark x1="79667" y1="65333" x2="99000" y2="67333"/>
                        <a14:foregroundMark x1="67000" y1="86333" x2="34000" y2="90667"/>
                        <a14:foregroundMark x1="25667" y1="52333" x2="25667" y2="57667"/>
                        <a14:foregroundMark x1="22333" y1="44000" x2="26667" y2="60000"/>
                        <a14:backgroundMark x1="18000" y1="98000" x2="10667" y2="78000"/>
                        <a14:backgroundMark x1="18000" y1="90667" x2="10667" y2="80000"/>
                        <a14:backgroundMark x1="18000" y1="89667" x2="10667" y2="76000"/>
                        <a14:backgroundMark x1="10667" y1="74667" x2="11667" y2="83333"/>
                        <a14:backgroundMark x1="7333" y1="74667" x2="8667" y2="78000"/>
                        <a14:backgroundMark x1="39333" y1="97000" x2="33000" y2="97000"/>
                        <a14:backgroundMark x1="38333" y1="99333" x2="9667" y2="74667"/>
                        <a14:backgroundMark x1="9667" y1="80000" x2="10667" y2="73667"/>
                      </a14:backgroundRemoval>
                    </a14:imgEffect>
                  </a14:imgLayer>
                </a14:imgProps>
              </a:ext>
              <a:ext uri="{28A0092B-C50C-407E-A947-70E740481C1C}">
                <a14:useLocalDpi xmlns:a14="http://schemas.microsoft.com/office/drawing/2010/main" val="0"/>
              </a:ext>
            </a:extLst>
          </a:blip>
          <a:srcRect/>
          <a:stretch>
            <a:fillRect/>
          </a:stretch>
        </p:blipFill>
        <p:spPr bwMode="auto">
          <a:xfrm>
            <a:off x="298151" y="2259744"/>
            <a:ext cx="504608" cy="504608"/>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Seizure Specialist in Hyderabad | Dr Habib Pathan">
            <a:extLst>
              <a:ext uri="{FF2B5EF4-FFF2-40B4-BE49-F238E27FC236}">
                <a16:creationId xmlns:a16="http://schemas.microsoft.com/office/drawing/2014/main" id="{62B7CAFF-00F5-00E1-7B32-92D3E9A18A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5686" y="2941389"/>
            <a:ext cx="1722631" cy="1291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56449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(Feature Extraction)</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a:p>
          <a:p>
            <a:pPr marL="180000" indent="-180000">
              <a:spcBef>
                <a:spcPts val="200"/>
              </a:spcBef>
              <a:spcAft>
                <a:spcPts val="200"/>
              </a:spcAft>
              <a:buClr>
                <a:schemeClr val="accent1"/>
              </a:buClr>
              <a:buSzPct val="110000"/>
              <a:buFont typeface="Arial" panose="020B0604020202020204" pitchFamily="34" charset="0"/>
              <a:buChar char="●"/>
            </a:pPr>
            <a:endParaRPr lang="en-US" sz="1100" dirty="0"/>
          </a:p>
          <a:p>
            <a:pPr marL="180000" indent="-180000">
              <a:spcBef>
                <a:spcPts val="200"/>
              </a:spcBef>
              <a:spcAft>
                <a:spcPts val="200"/>
              </a:spcAft>
              <a:buClr>
                <a:schemeClr val="accent1"/>
              </a:buClr>
              <a:buSzPct val="110000"/>
              <a:buFont typeface="Arial" panose="020B0604020202020204" pitchFamily="34" charset="0"/>
              <a:buChar char="●"/>
            </a:pPr>
            <a:r>
              <a:rPr lang="en-US" sz="1100" dirty="0"/>
              <a:t>Based on preprocessed data of 3 patients</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Accuracy: around 81%</a:t>
            </a:r>
          </a:p>
        </p:txBody>
      </p:sp>
      <p:sp>
        <p:nvSpPr>
          <p:cNvPr id="3" name="TextBox 2">
            <a:extLst>
              <a:ext uri="{FF2B5EF4-FFF2-40B4-BE49-F238E27FC236}">
                <a16:creationId xmlns:a16="http://schemas.microsoft.com/office/drawing/2014/main" id="{79EA6F9A-C84B-7364-8A83-879D05E7B3C8}"/>
              </a:ext>
            </a:extLst>
          </p:cNvPr>
          <p:cNvSpPr txBox="1"/>
          <p:nvPr/>
        </p:nvSpPr>
        <p:spPr>
          <a:xfrm>
            <a:off x="503548" y="860149"/>
            <a:ext cx="4608512" cy="335092"/>
          </a:xfrm>
          <a:prstGeom prst="rect">
            <a:avLst/>
          </a:prstGeom>
          <a:noFill/>
        </p:spPr>
        <p:txBody>
          <a:bodyPr wrap="square">
            <a:spAutoFit/>
          </a:bodyPr>
          <a:lstStyle/>
          <a:p>
            <a:pPr marL="171450" indent="-171450" rtl="0">
              <a:lnSpc>
                <a:spcPct val="150000"/>
              </a:lnSpc>
              <a:spcBef>
                <a:spcPts val="0"/>
              </a:spcBef>
              <a:spcAft>
                <a:spcPts val="0"/>
              </a:spcAft>
              <a:buFont typeface="Wingdings" pitchFamily="2" charset="2"/>
              <a:buChar char="Ø"/>
            </a:pPr>
            <a:r>
              <a:rPr lang="en-US" sz="1200" b="1" i="0" u="none" strike="noStrike" dirty="0">
                <a:solidFill>
                  <a:srgbClr val="292929"/>
                </a:solidFill>
                <a:effectLst/>
                <a:latin typeface="Arial" panose="020B0604020202020204" pitchFamily="34" charset="0"/>
              </a:rPr>
              <a:t>Results:  </a:t>
            </a:r>
            <a:endParaRPr lang="en-US" sz="1200" b="1" dirty="0"/>
          </a:p>
        </p:txBody>
      </p:sp>
      <p:pic>
        <p:nvPicPr>
          <p:cNvPr id="9218" name="Picture 2">
            <a:extLst>
              <a:ext uri="{FF2B5EF4-FFF2-40B4-BE49-F238E27FC236}">
                <a16:creationId xmlns:a16="http://schemas.microsoft.com/office/drawing/2014/main" id="{FA39650F-8664-1C5B-43CD-B95BA0A4F2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137" y="1815565"/>
            <a:ext cx="3166992" cy="250697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11AEEF03-2CEF-A068-225A-2504243C14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7416" y="1815565"/>
            <a:ext cx="3166992" cy="2467786"/>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Arrow Connector 3">
            <a:extLst>
              <a:ext uri="{FF2B5EF4-FFF2-40B4-BE49-F238E27FC236}">
                <a16:creationId xmlns:a16="http://schemas.microsoft.com/office/drawing/2014/main" id="{EF129E42-286A-A1F4-A2CE-839A0C8580C9}"/>
              </a:ext>
            </a:extLst>
          </p:cNvPr>
          <p:cNvCxnSpPr>
            <a:cxnSpLocks/>
          </p:cNvCxnSpPr>
          <p:nvPr/>
        </p:nvCxnSpPr>
        <p:spPr>
          <a:xfrm>
            <a:off x="5796136" y="3723878"/>
            <a:ext cx="0" cy="75608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707A0A33-7078-0AF3-23E0-8832B87A18DE}"/>
              </a:ext>
            </a:extLst>
          </p:cNvPr>
          <p:cNvSpPr txBox="1"/>
          <p:nvPr/>
        </p:nvSpPr>
        <p:spPr>
          <a:xfrm>
            <a:off x="5364088" y="4587974"/>
            <a:ext cx="1188132" cy="324036"/>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Random Classifier</a:t>
            </a:r>
          </a:p>
        </p:txBody>
      </p:sp>
      <p:sp>
        <p:nvSpPr>
          <p:cNvPr id="8" name="TextBox 7">
            <a:extLst>
              <a:ext uri="{FF2B5EF4-FFF2-40B4-BE49-F238E27FC236}">
                <a16:creationId xmlns:a16="http://schemas.microsoft.com/office/drawing/2014/main" id="{2A532C6A-D461-6E2B-E1C9-3D86E1F9FBC8}"/>
              </a:ext>
            </a:extLst>
          </p:cNvPr>
          <p:cNvSpPr txBox="1"/>
          <p:nvPr/>
        </p:nvSpPr>
        <p:spPr>
          <a:xfrm>
            <a:off x="8621486" y="468085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Tree>
    <p:extLst>
      <p:ext uri="{BB962C8B-B14F-4D97-AF65-F5344CB8AC3E}">
        <p14:creationId xmlns:p14="http://schemas.microsoft.com/office/powerpoint/2010/main" val="19363057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- 1</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3" name="TextBox 2">
            <a:extLst>
              <a:ext uri="{FF2B5EF4-FFF2-40B4-BE49-F238E27FC236}">
                <a16:creationId xmlns:a16="http://schemas.microsoft.com/office/drawing/2014/main" id="{79EA6F9A-C84B-7364-8A83-879D05E7B3C8}"/>
              </a:ext>
            </a:extLst>
          </p:cNvPr>
          <p:cNvSpPr txBox="1"/>
          <p:nvPr/>
        </p:nvSpPr>
        <p:spPr>
          <a:xfrm>
            <a:off x="503548" y="860149"/>
            <a:ext cx="4608512" cy="335092"/>
          </a:xfrm>
          <a:prstGeom prst="rect">
            <a:avLst/>
          </a:prstGeom>
          <a:noFill/>
        </p:spPr>
        <p:txBody>
          <a:bodyPr wrap="square">
            <a:spAutoFit/>
          </a:bodyPr>
          <a:lstStyle/>
          <a:p>
            <a:pPr marL="171450" indent="-171450" rtl="0">
              <a:lnSpc>
                <a:spcPct val="150000"/>
              </a:lnSpc>
              <a:spcBef>
                <a:spcPts val="0"/>
              </a:spcBef>
              <a:spcAft>
                <a:spcPts val="0"/>
              </a:spcAft>
              <a:buFont typeface="Wingdings" pitchFamily="2" charset="2"/>
              <a:buChar char="Ø"/>
            </a:pPr>
            <a:r>
              <a:rPr lang="en-US" sz="1200" b="1" i="0" u="none" strike="noStrike" dirty="0">
                <a:solidFill>
                  <a:srgbClr val="292929"/>
                </a:solidFill>
                <a:effectLst/>
                <a:latin typeface="Arial" panose="020B0604020202020204" pitchFamily="34" charset="0"/>
              </a:rPr>
              <a:t>Results:</a:t>
            </a:r>
            <a:endParaRPr lang="en-US" sz="1200" b="1" dirty="0"/>
          </a:p>
        </p:txBody>
      </p:sp>
      <p:pic>
        <p:nvPicPr>
          <p:cNvPr id="7170" name="Picture 2">
            <a:extLst>
              <a:ext uri="{FF2B5EF4-FFF2-40B4-BE49-F238E27FC236}">
                <a16:creationId xmlns:a16="http://schemas.microsoft.com/office/drawing/2014/main" id="{EFA86940-58F2-92A6-68E4-340251F053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174" y="1967236"/>
            <a:ext cx="2907826" cy="226420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A863B655-98D8-E191-5908-0B6F3701D37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928" y="1976555"/>
            <a:ext cx="2907826" cy="226420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D3F0ACF8-57D7-BA5D-E942-6A6AFAD74A7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2683" y="1985877"/>
            <a:ext cx="2892201" cy="224556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D4DE2A4-C5E5-35B8-5D1F-B26DDCA20A7C}"/>
              </a:ext>
            </a:extLst>
          </p:cNvPr>
          <p:cNvSpPr txBox="1"/>
          <p:nvPr/>
        </p:nvSpPr>
        <p:spPr>
          <a:xfrm>
            <a:off x="490249" y="9764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a:p>
          <a:p>
            <a:pPr marL="180000" indent="-180000">
              <a:spcBef>
                <a:spcPts val="200"/>
              </a:spcBef>
              <a:spcAft>
                <a:spcPts val="200"/>
              </a:spcAft>
              <a:buClr>
                <a:schemeClr val="accent1"/>
              </a:buClr>
              <a:buSzPct val="110000"/>
              <a:buFont typeface="Arial" panose="020B0604020202020204" pitchFamily="34" charset="0"/>
              <a:buChar char="●"/>
            </a:pPr>
            <a:r>
              <a:rPr lang="en-US" sz="1100" dirty="0"/>
              <a:t>Dimensionality reduction from 23 to 16</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Based on preprocessed data of all patients (IEEE Preprocessed dataset)</a:t>
            </a:r>
          </a:p>
        </p:txBody>
      </p:sp>
    </p:spTree>
    <p:extLst>
      <p:ext uri="{BB962C8B-B14F-4D97-AF65-F5344CB8AC3E}">
        <p14:creationId xmlns:p14="http://schemas.microsoft.com/office/powerpoint/2010/main" val="15225198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Auto Encoder - 2 </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8240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3" name="TextBox 2">
            <a:extLst>
              <a:ext uri="{FF2B5EF4-FFF2-40B4-BE49-F238E27FC236}">
                <a16:creationId xmlns:a16="http://schemas.microsoft.com/office/drawing/2014/main" id="{79EA6F9A-C84B-7364-8A83-879D05E7B3C8}"/>
              </a:ext>
            </a:extLst>
          </p:cNvPr>
          <p:cNvSpPr txBox="1"/>
          <p:nvPr/>
        </p:nvSpPr>
        <p:spPr>
          <a:xfrm>
            <a:off x="503548" y="860149"/>
            <a:ext cx="4608512" cy="335092"/>
          </a:xfrm>
          <a:prstGeom prst="rect">
            <a:avLst/>
          </a:prstGeom>
          <a:noFill/>
        </p:spPr>
        <p:txBody>
          <a:bodyPr wrap="square">
            <a:spAutoFit/>
          </a:bodyPr>
          <a:lstStyle/>
          <a:p>
            <a:pPr marL="171450" indent="-171450" rtl="0">
              <a:lnSpc>
                <a:spcPct val="150000"/>
              </a:lnSpc>
              <a:spcBef>
                <a:spcPts val="0"/>
              </a:spcBef>
              <a:spcAft>
                <a:spcPts val="0"/>
              </a:spcAft>
              <a:buFont typeface="Wingdings" pitchFamily="2" charset="2"/>
              <a:buChar char="Ø"/>
            </a:pPr>
            <a:r>
              <a:rPr lang="en-US" sz="1200" b="1" i="0" u="none" strike="noStrike" dirty="0">
                <a:solidFill>
                  <a:srgbClr val="292929"/>
                </a:solidFill>
                <a:effectLst/>
                <a:latin typeface="Arial" panose="020B0604020202020204" pitchFamily="34" charset="0"/>
              </a:rPr>
              <a:t>Results:</a:t>
            </a:r>
            <a:endParaRPr lang="en-US" sz="1200" b="1" dirty="0"/>
          </a:p>
        </p:txBody>
      </p:sp>
      <p:sp>
        <p:nvSpPr>
          <p:cNvPr id="2" name="TextBox 1">
            <a:extLst>
              <a:ext uri="{FF2B5EF4-FFF2-40B4-BE49-F238E27FC236}">
                <a16:creationId xmlns:a16="http://schemas.microsoft.com/office/drawing/2014/main" id="{3D4DE2A4-C5E5-35B8-5D1F-B26DDCA20A7C}"/>
              </a:ext>
            </a:extLst>
          </p:cNvPr>
          <p:cNvSpPr txBox="1"/>
          <p:nvPr/>
        </p:nvSpPr>
        <p:spPr>
          <a:xfrm>
            <a:off x="490249" y="976444"/>
            <a:ext cx="8496300" cy="144016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a:p>
          <a:p>
            <a:pPr marL="180000" indent="-180000">
              <a:spcBef>
                <a:spcPts val="200"/>
              </a:spcBef>
              <a:spcAft>
                <a:spcPts val="200"/>
              </a:spcAft>
              <a:buClr>
                <a:schemeClr val="accent1"/>
              </a:buClr>
              <a:buSzPct val="110000"/>
              <a:buFont typeface="Arial" panose="020B0604020202020204" pitchFamily="34" charset="0"/>
              <a:buChar char="●"/>
            </a:pPr>
            <a:r>
              <a:rPr lang="en-US" sz="1100" dirty="0"/>
              <a:t>Dimensionality reduction from 23 to 8</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Based on preprocessed data of all patients (IEEE Preprocessed dataset)</a:t>
            </a:r>
          </a:p>
        </p:txBody>
      </p:sp>
      <p:pic>
        <p:nvPicPr>
          <p:cNvPr id="25602" name="Picture 2">
            <a:extLst>
              <a:ext uri="{FF2B5EF4-FFF2-40B4-BE49-F238E27FC236}">
                <a16:creationId xmlns:a16="http://schemas.microsoft.com/office/drawing/2014/main" id="{7E31BCAE-5F23-AEC3-0677-E82331FAFA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145" y="1967234"/>
            <a:ext cx="2907827" cy="2264206"/>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a:extLst>
              <a:ext uri="{FF2B5EF4-FFF2-40B4-BE49-F238E27FC236}">
                <a16:creationId xmlns:a16="http://schemas.microsoft.com/office/drawing/2014/main" id="{503BBE4C-B412-494A-9D21-C9686EE992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58849" y="1967234"/>
            <a:ext cx="2883885" cy="2245563"/>
          </a:xfrm>
          <a:prstGeom prst="rect">
            <a:avLst/>
          </a:prstGeom>
          <a:noFill/>
          <a:extLst>
            <a:ext uri="{909E8E84-426E-40DD-AFC4-6F175D3DCCD1}">
              <a14:hiddenFill xmlns:a14="http://schemas.microsoft.com/office/drawing/2010/main">
                <a:solidFill>
                  <a:srgbClr val="FFFFFF"/>
                </a:solidFill>
              </a14:hiddenFill>
            </a:ext>
          </a:extLst>
        </p:spPr>
      </p:pic>
      <p:pic>
        <p:nvPicPr>
          <p:cNvPr id="25606" name="Picture 6">
            <a:extLst>
              <a:ext uri="{FF2B5EF4-FFF2-40B4-BE49-F238E27FC236}">
                <a16:creationId xmlns:a16="http://schemas.microsoft.com/office/drawing/2014/main" id="{42B67925-1D7B-1FFF-9785-1A82908C55A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07611" y="1967234"/>
            <a:ext cx="2833289" cy="21998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E32066E-1BD4-71DA-35E1-DDE48BFFF3F5}"/>
              </a:ext>
            </a:extLst>
          </p:cNvPr>
          <p:cNvSpPr txBox="1"/>
          <p:nvPr/>
        </p:nvSpPr>
        <p:spPr>
          <a:xfrm>
            <a:off x="6696236" y="976444"/>
            <a:ext cx="2376264" cy="838390"/>
          </a:xfrm>
          <a:prstGeom prst="rect">
            <a:avLst/>
          </a:prstGeom>
          <a:noFill/>
        </p:spPr>
        <p:txBody>
          <a:bodyPr wrap="square" lIns="0" tIns="0" rIns="0" bIns="0" rtlCol="0">
            <a:noAutofit/>
          </a:bodyPr>
          <a:lstStyle/>
          <a:p>
            <a:pPr marL="171450" indent="-171450">
              <a:spcBef>
                <a:spcPts val="200"/>
              </a:spcBef>
              <a:spcAft>
                <a:spcPts val="200"/>
              </a:spcAft>
              <a:buClr>
                <a:schemeClr val="accent1"/>
              </a:buClr>
              <a:buSzPct val="110000"/>
              <a:buFont typeface="Arial" panose="020B0604020202020204" pitchFamily="34" charset="0"/>
              <a:buChar char="•"/>
            </a:pPr>
            <a:r>
              <a:rPr lang="en-US" sz="1100" dirty="0"/>
              <a:t>More fluctuations and less accuracy than previous model.</a:t>
            </a:r>
          </a:p>
          <a:p>
            <a:pPr marL="171450" indent="-171450">
              <a:spcBef>
                <a:spcPts val="200"/>
              </a:spcBef>
              <a:spcAft>
                <a:spcPts val="200"/>
              </a:spcAft>
              <a:buClr>
                <a:schemeClr val="accent1"/>
              </a:buClr>
              <a:buSzPct val="110000"/>
              <a:buFont typeface="Arial" panose="020B0604020202020204" pitchFamily="34" charset="0"/>
              <a:buChar char="•"/>
            </a:pPr>
            <a:r>
              <a:rPr lang="en-US" sz="1100" dirty="0"/>
              <a:t>Too much dimensional reduction doesn’t help.</a:t>
            </a:r>
          </a:p>
        </p:txBody>
      </p:sp>
      <p:cxnSp>
        <p:nvCxnSpPr>
          <p:cNvPr id="7" name="Straight Arrow Connector 6">
            <a:extLst>
              <a:ext uri="{FF2B5EF4-FFF2-40B4-BE49-F238E27FC236}">
                <a16:creationId xmlns:a16="http://schemas.microsoft.com/office/drawing/2014/main" id="{9B5EEA87-F07E-3311-D7E5-F72BD30157E8}"/>
              </a:ext>
            </a:extLst>
          </p:cNvPr>
          <p:cNvCxnSpPr/>
          <p:nvPr/>
        </p:nvCxnSpPr>
        <p:spPr>
          <a:xfrm flipV="1">
            <a:off x="5364088" y="1383618"/>
            <a:ext cx="1260140" cy="880586"/>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5753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ML Algorithms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637051"/>
            <a:ext cx="8496300" cy="3511902"/>
          </a:xfrm>
          <a:prstGeom prst="rect">
            <a:avLst/>
          </a:prstGeom>
          <a:noFill/>
        </p:spPr>
        <p:txBody>
          <a:bodyPr wrap="square" lIns="0" tIns="0" rIns="0" bIns="0" rtlCol="0">
            <a:noAutofit/>
          </a:bodyPr>
          <a:lstStyle/>
          <a:p>
            <a:pPr>
              <a:spcBef>
                <a:spcPts val="200"/>
              </a:spcBef>
              <a:spcAft>
                <a:spcPts val="200"/>
              </a:spcAft>
              <a:buClr>
                <a:schemeClr val="accent1"/>
              </a:buClr>
              <a:buSzPct val="110000"/>
            </a:pPr>
            <a:endParaRPr lang="en-US" sz="1400" b="1" dirty="0"/>
          </a:p>
          <a:p>
            <a:pPr marL="180000" indent="-180000">
              <a:spcBef>
                <a:spcPts val="200"/>
              </a:spcBef>
              <a:spcAft>
                <a:spcPts val="200"/>
              </a:spcAft>
              <a:buClr>
                <a:schemeClr val="accent1"/>
              </a:buClr>
              <a:buSzPct val="110000"/>
              <a:buFont typeface="Arial" panose="020B0604020202020204" pitchFamily="34" charset="0"/>
              <a:buChar char="●"/>
            </a:pPr>
            <a:r>
              <a:rPr lang="en-US" sz="1400" b="1" dirty="0"/>
              <a:t>Logistic Regression</a:t>
            </a:r>
          </a:p>
        </p:txBody>
      </p:sp>
      <p:pic>
        <p:nvPicPr>
          <p:cNvPr id="7" name="Picture 2">
            <a:extLst>
              <a:ext uri="{FF2B5EF4-FFF2-40B4-BE49-F238E27FC236}">
                <a16:creationId xmlns:a16="http://schemas.microsoft.com/office/drawing/2014/main" id="{D6146C5F-DA2C-2DF7-E11D-74FA1E0B1B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9235" y="1496946"/>
            <a:ext cx="2933276" cy="22989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B48A38B-B83E-76B7-0DC0-E40EDA876AE2}"/>
              </a:ext>
            </a:extLst>
          </p:cNvPr>
          <p:cNvSpPr txBox="1"/>
          <p:nvPr/>
        </p:nvSpPr>
        <p:spPr>
          <a:xfrm>
            <a:off x="719572" y="4313674"/>
            <a:ext cx="7464741"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Worst performance of all experiments</a:t>
            </a:r>
          </a:p>
        </p:txBody>
      </p:sp>
      <p:graphicFrame>
        <p:nvGraphicFramePr>
          <p:cNvPr id="10" name="Table 10">
            <a:extLst>
              <a:ext uri="{FF2B5EF4-FFF2-40B4-BE49-F238E27FC236}">
                <a16:creationId xmlns:a16="http://schemas.microsoft.com/office/drawing/2014/main" id="{03630EC8-588E-FF45-8863-28F5C0C128AB}"/>
              </a:ext>
            </a:extLst>
          </p:cNvPr>
          <p:cNvGraphicFramePr>
            <a:graphicFrameLocks noGrp="1"/>
          </p:cNvGraphicFramePr>
          <p:nvPr>
            <p:extLst>
              <p:ext uri="{D42A27DB-BD31-4B8C-83A1-F6EECF244321}">
                <p14:modId xmlns:p14="http://schemas.microsoft.com/office/powerpoint/2010/main" val="3346402636"/>
              </p:ext>
            </p:extLst>
          </p:nvPr>
        </p:nvGraphicFramePr>
        <p:xfrm>
          <a:off x="860030" y="1500450"/>
          <a:ext cx="4360044" cy="2311400"/>
        </p:xfrm>
        <a:graphic>
          <a:graphicData uri="http://schemas.openxmlformats.org/drawingml/2006/table">
            <a:tbl>
              <a:tblPr firstRow="1" bandRow="1">
                <a:tableStyleId>{5C22544A-7EE6-4342-B048-85BDC9FD1C3A}</a:tableStyleId>
              </a:tblPr>
              <a:tblGrid>
                <a:gridCol w="1090011">
                  <a:extLst>
                    <a:ext uri="{9D8B030D-6E8A-4147-A177-3AD203B41FA5}">
                      <a16:colId xmlns:a16="http://schemas.microsoft.com/office/drawing/2014/main" val="1087471065"/>
                    </a:ext>
                  </a:extLst>
                </a:gridCol>
                <a:gridCol w="893767">
                  <a:extLst>
                    <a:ext uri="{9D8B030D-6E8A-4147-A177-3AD203B41FA5}">
                      <a16:colId xmlns:a16="http://schemas.microsoft.com/office/drawing/2014/main" val="2151277606"/>
                    </a:ext>
                  </a:extLst>
                </a:gridCol>
                <a:gridCol w="828092">
                  <a:extLst>
                    <a:ext uri="{9D8B030D-6E8A-4147-A177-3AD203B41FA5}">
                      <a16:colId xmlns:a16="http://schemas.microsoft.com/office/drawing/2014/main" val="1081124634"/>
                    </a:ext>
                  </a:extLst>
                </a:gridCol>
                <a:gridCol w="1548174">
                  <a:extLst>
                    <a:ext uri="{9D8B030D-6E8A-4147-A177-3AD203B41FA5}">
                      <a16:colId xmlns:a16="http://schemas.microsoft.com/office/drawing/2014/main" val="1414002325"/>
                    </a:ext>
                  </a:extLst>
                </a:gridCol>
              </a:tblGrid>
              <a:tr h="370840">
                <a:tc gridSpan="4">
                  <a:txBody>
                    <a:bodyPr/>
                    <a:lstStyle/>
                    <a:p>
                      <a:r>
                        <a:rPr lang="en-US" dirty="0"/>
                        <a:t>         CLASSIFICATION REPORT</a:t>
                      </a:r>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567933833"/>
                  </a:ext>
                </a:extLst>
              </a:tr>
              <a:tr h="370840">
                <a:tc>
                  <a:txBody>
                    <a:bodyPr/>
                    <a:lstStyle/>
                    <a:p>
                      <a:endParaRPr lang="en-US" sz="1200" b="1" dirty="0"/>
                    </a:p>
                  </a:txBody>
                  <a:tcPr/>
                </a:tc>
                <a:tc>
                  <a:txBody>
                    <a:bodyPr/>
                    <a:lstStyle/>
                    <a:p>
                      <a:r>
                        <a:rPr lang="en-US" sz="1200" b="1" dirty="0"/>
                        <a:t>Non-ictal</a:t>
                      </a:r>
                    </a:p>
                  </a:txBody>
                  <a:tcPr/>
                </a:tc>
                <a:tc>
                  <a:txBody>
                    <a:bodyPr/>
                    <a:lstStyle/>
                    <a:p>
                      <a:r>
                        <a:rPr lang="en-US" sz="1200" b="1" dirty="0"/>
                        <a:t>Ictal</a:t>
                      </a:r>
                    </a:p>
                  </a:txBody>
                  <a:tcPr/>
                </a:tc>
                <a:tc>
                  <a:txBody>
                    <a:bodyPr/>
                    <a:lstStyle/>
                    <a:p>
                      <a:r>
                        <a:rPr lang="en-US" sz="1200" b="1" dirty="0"/>
                        <a:t>Macro/weighted avg</a:t>
                      </a:r>
                    </a:p>
                  </a:txBody>
                  <a:tcPr/>
                </a:tc>
                <a:extLst>
                  <a:ext uri="{0D108BD9-81ED-4DB2-BD59-A6C34878D82A}">
                    <a16:rowId xmlns:a16="http://schemas.microsoft.com/office/drawing/2014/main" val="2938003189"/>
                  </a:ext>
                </a:extLst>
              </a:tr>
              <a:tr h="370840">
                <a:tc>
                  <a:txBody>
                    <a:bodyPr/>
                    <a:lstStyle/>
                    <a:p>
                      <a:r>
                        <a:rPr lang="en-US" sz="1200" b="1" dirty="0"/>
                        <a:t>Accuracy</a:t>
                      </a:r>
                    </a:p>
                  </a:txBody>
                  <a:tcPr/>
                </a:tc>
                <a:tc gridSpan="2">
                  <a:txBody>
                    <a:bodyPr/>
                    <a:lstStyle/>
                    <a:p>
                      <a:r>
                        <a:rPr lang="en-US" sz="1200" dirty="0"/>
                        <a:t>               49.79%</a:t>
                      </a:r>
                    </a:p>
                  </a:txBody>
                  <a:tcPr/>
                </a:tc>
                <a:tc hMerge="1">
                  <a:txBody>
                    <a:bodyPr/>
                    <a:lstStyle/>
                    <a:p>
                      <a:endParaRPr lang="en-US"/>
                    </a:p>
                  </a:txBody>
                  <a:tcPr/>
                </a:tc>
                <a:tc>
                  <a:txBody>
                    <a:bodyPr/>
                    <a:lstStyle/>
                    <a:p>
                      <a:endParaRPr lang="en-US" sz="1200" dirty="0"/>
                    </a:p>
                  </a:txBody>
                  <a:tcPr/>
                </a:tc>
                <a:extLst>
                  <a:ext uri="{0D108BD9-81ED-4DB2-BD59-A6C34878D82A}">
                    <a16:rowId xmlns:a16="http://schemas.microsoft.com/office/drawing/2014/main" val="319270874"/>
                  </a:ext>
                </a:extLst>
              </a:tr>
              <a:tr h="370840">
                <a:tc>
                  <a:txBody>
                    <a:bodyPr/>
                    <a:lstStyle/>
                    <a:p>
                      <a:r>
                        <a:rPr lang="en-US" sz="1200" b="1" dirty="0"/>
                        <a:t>Precision</a:t>
                      </a:r>
                    </a:p>
                  </a:txBody>
                  <a:tcPr/>
                </a:tc>
                <a:tc>
                  <a:txBody>
                    <a:bodyPr/>
                    <a:lstStyle/>
                    <a:p>
                      <a:r>
                        <a:rPr lang="en-US" sz="1200" dirty="0"/>
                        <a:t>0.50</a:t>
                      </a:r>
                    </a:p>
                  </a:txBody>
                  <a:tcPr/>
                </a:tc>
                <a:tc>
                  <a:txBody>
                    <a:bodyPr/>
                    <a:lstStyle/>
                    <a:p>
                      <a:r>
                        <a:rPr lang="en-US" sz="1200"/>
                        <a:t>0.00</a:t>
                      </a:r>
                      <a:endParaRPr lang="en-US" sz="1200" dirty="0"/>
                    </a:p>
                  </a:txBody>
                  <a:tcPr/>
                </a:tc>
                <a:tc>
                  <a:txBody>
                    <a:bodyPr/>
                    <a:lstStyle/>
                    <a:p>
                      <a:r>
                        <a:rPr lang="en-US" sz="1200" dirty="0"/>
                        <a:t>0.25</a:t>
                      </a:r>
                    </a:p>
                  </a:txBody>
                  <a:tcPr/>
                </a:tc>
                <a:extLst>
                  <a:ext uri="{0D108BD9-81ED-4DB2-BD59-A6C34878D82A}">
                    <a16:rowId xmlns:a16="http://schemas.microsoft.com/office/drawing/2014/main" val="490551842"/>
                  </a:ext>
                </a:extLst>
              </a:tr>
              <a:tr h="370840">
                <a:tc>
                  <a:txBody>
                    <a:bodyPr/>
                    <a:lstStyle/>
                    <a:p>
                      <a:r>
                        <a:rPr lang="en-US" sz="1200" b="1" dirty="0"/>
                        <a:t>Recall</a:t>
                      </a:r>
                    </a:p>
                  </a:txBody>
                  <a:tcPr/>
                </a:tc>
                <a:tc>
                  <a:txBody>
                    <a:bodyPr/>
                    <a:lstStyle/>
                    <a:p>
                      <a:r>
                        <a:rPr lang="en-US" sz="1200" dirty="0"/>
                        <a:t>1.00</a:t>
                      </a:r>
                    </a:p>
                  </a:txBody>
                  <a:tcPr/>
                </a:tc>
                <a:tc>
                  <a:txBody>
                    <a:bodyPr/>
                    <a:lstStyle/>
                    <a:p>
                      <a:r>
                        <a:rPr lang="en-US" sz="1200"/>
                        <a:t>0.00</a:t>
                      </a:r>
                      <a:endParaRPr lang="en-US" sz="1200" dirty="0"/>
                    </a:p>
                  </a:txBody>
                  <a:tcPr/>
                </a:tc>
                <a:tc>
                  <a:txBody>
                    <a:bodyPr/>
                    <a:lstStyle/>
                    <a:p>
                      <a:r>
                        <a:rPr lang="en-US" sz="1200" dirty="0"/>
                        <a:t>0.50</a:t>
                      </a:r>
                    </a:p>
                  </a:txBody>
                  <a:tcPr/>
                </a:tc>
                <a:extLst>
                  <a:ext uri="{0D108BD9-81ED-4DB2-BD59-A6C34878D82A}">
                    <a16:rowId xmlns:a16="http://schemas.microsoft.com/office/drawing/2014/main" val="1195918495"/>
                  </a:ext>
                </a:extLst>
              </a:tr>
              <a:tr h="370840">
                <a:tc>
                  <a:txBody>
                    <a:bodyPr/>
                    <a:lstStyle/>
                    <a:p>
                      <a:r>
                        <a:rPr lang="en-US" sz="1200" b="1" dirty="0"/>
                        <a:t>F1-Score</a:t>
                      </a:r>
                    </a:p>
                  </a:txBody>
                  <a:tcPr/>
                </a:tc>
                <a:tc>
                  <a:txBody>
                    <a:bodyPr/>
                    <a:lstStyle/>
                    <a:p>
                      <a:r>
                        <a:rPr lang="en-US" sz="1200" dirty="0"/>
                        <a:t>0.66</a:t>
                      </a:r>
                    </a:p>
                  </a:txBody>
                  <a:tcPr/>
                </a:tc>
                <a:tc>
                  <a:txBody>
                    <a:bodyPr/>
                    <a:lstStyle/>
                    <a:p>
                      <a:r>
                        <a:rPr lang="en-US" sz="1200" dirty="0"/>
                        <a:t>0.00</a:t>
                      </a:r>
                    </a:p>
                  </a:txBody>
                  <a:tcPr/>
                </a:tc>
                <a:tc>
                  <a:txBody>
                    <a:bodyPr/>
                    <a:lstStyle/>
                    <a:p>
                      <a:r>
                        <a:rPr lang="en-US" sz="1200" dirty="0"/>
                        <a:t>0.33</a:t>
                      </a:r>
                    </a:p>
                  </a:txBody>
                  <a:tcPr/>
                </a:tc>
                <a:extLst>
                  <a:ext uri="{0D108BD9-81ED-4DB2-BD59-A6C34878D82A}">
                    <a16:rowId xmlns:a16="http://schemas.microsoft.com/office/drawing/2014/main" val="4067977574"/>
                  </a:ext>
                </a:extLst>
              </a:tr>
            </a:tbl>
          </a:graphicData>
        </a:graphic>
      </p:graphicFrame>
    </p:spTree>
    <p:extLst>
      <p:ext uri="{BB962C8B-B14F-4D97-AF65-F5344CB8AC3E}">
        <p14:creationId xmlns:p14="http://schemas.microsoft.com/office/powerpoint/2010/main" val="38900996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ML Algorithms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637051"/>
            <a:ext cx="8496300" cy="3511902"/>
          </a:xfrm>
          <a:prstGeom prst="rect">
            <a:avLst/>
          </a:prstGeom>
          <a:noFill/>
        </p:spPr>
        <p:txBody>
          <a:bodyPr wrap="square" lIns="0" tIns="0" rIns="0" bIns="0" rtlCol="0">
            <a:noAutofit/>
          </a:bodyPr>
          <a:lstStyle/>
          <a:p>
            <a:pPr>
              <a:spcBef>
                <a:spcPts val="200"/>
              </a:spcBef>
              <a:spcAft>
                <a:spcPts val="200"/>
              </a:spcAft>
              <a:buClr>
                <a:schemeClr val="accent1"/>
              </a:buClr>
              <a:buSzPct val="110000"/>
            </a:pPr>
            <a:endParaRPr lang="en-US" sz="1400" b="1" dirty="0"/>
          </a:p>
          <a:p>
            <a:pPr marL="180000" indent="-180000">
              <a:spcBef>
                <a:spcPts val="200"/>
              </a:spcBef>
              <a:spcAft>
                <a:spcPts val="200"/>
              </a:spcAft>
              <a:buClr>
                <a:schemeClr val="accent1"/>
              </a:buClr>
              <a:buSzPct val="110000"/>
              <a:buFont typeface="Arial" panose="020B0604020202020204" pitchFamily="34" charset="0"/>
              <a:buChar char="●"/>
            </a:pPr>
            <a:r>
              <a:rPr lang="en-US" sz="1400" b="1" dirty="0"/>
              <a:t>SVM</a:t>
            </a:r>
          </a:p>
        </p:txBody>
      </p:sp>
      <p:pic>
        <p:nvPicPr>
          <p:cNvPr id="10246" name="Picture 6">
            <a:extLst>
              <a:ext uri="{FF2B5EF4-FFF2-40B4-BE49-F238E27FC236}">
                <a16:creationId xmlns:a16="http://schemas.microsoft.com/office/drawing/2014/main" id="{9C020626-5A22-D1C9-AD1E-7F294358D8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9097" y="1415871"/>
            <a:ext cx="3066267" cy="24119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E02DA9-2588-C276-E847-09759D1D064E}"/>
              </a:ext>
            </a:extLst>
          </p:cNvPr>
          <p:cNvSpPr txBox="1"/>
          <p:nvPr/>
        </p:nvSpPr>
        <p:spPr>
          <a:xfrm>
            <a:off x="719572" y="4118518"/>
            <a:ext cx="7464741"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Unable to process entire 20 lakh data points with SVM, so scaled the data to 20K datapoints.</a:t>
            </a:r>
          </a:p>
          <a:p>
            <a:pPr marL="180000" indent="-180000">
              <a:spcBef>
                <a:spcPts val="200"/>
              </a:spcBef>
              <a:spcAft>
                <a:spcPts val="200"/>
              </a:spcAft>
              <a:buClr>
                <a:schemeClr val="accent1"/>
              </a:buClr>
              <a:buSzPct val="110000"/>
              <a:buFont typeface="Arial" panose="020B0604020202020204" pitchFamily="34" charset="0"/>
              <a:buChar char="●"/>
            </a:pPr>
            <a:r>
              <a:rPr lang="en-US" sz="1100" dirty="0"/>
              <a:t>Because in SVM algorithm it takes a O(n^2) computational space, so &gt;10^5 it is difficult for it to process.</a:t>
            </a:r>
          </a:p>
        </p:txBody>
      </p:sp>
      <p:graphicFrame>
        <p:nvGraphicFramePr>
          <p:cNvPr id="7" name="Table 10">
            <a:extLst>
              <a:ext uri="{FF2B5EF4-FFF2-40B4-BE49-F238E27FC236}">
                <a16:creationId xmlns:a16="http://schemas.microsoft.com/office/drawing/2014/main" id="{37F35E4B-130E-C617-99C9-C5FE6B6E7D71}"/>
              </a:ext>
            </a:extLst>
          </p:cNvPr>
          <p:cNvGraphicFramePr>
            <a:graphicFrameLocks noGrp="1"/>
          </p:cNvGraphicFramePr>
          <p:nvPr>
            <p:extLst>
              <p:ext uri="{D42A27DB-BD31-4B8C-83A1-F6EECF244321}">
                <p14:modId xmlns:p14="http://schemas.microsoft.com/office/powerpoint/2010/main" val="880635959"/>
              </p:ext>
            </p:extLst>
          </p:nvPr>
        </p:nvGraphicFramePr>
        <p:xfrm>
          <a:off x="624468" y="1383978"/>
          <a:ext cx="4360044" cy="2311400"/>
        </p:xfrm>
        <a:graphic>
          <a:graphicData uri="http://schemas.openxmlformats.org/drawingml/2006/table">
            <a:tbl>
              <a:tblPr firstRow="1" bandRow="1">
                <a:tableStyleId>{5C22544A-7EE6-4342-B048-85BDC9FD1C3A}</a:tableStyleId>
              </a:tblPr>
              <a:tblGrid>
                <a:gridCol w="1090011">
                  <a:extLst>
                    <a:ext uri="{9D8B030D-6E8A-4147-A177-3AD203B41FA5}">
                      <a16:colId xmlns:a16="http://schemas.microsoft.com/office/drawing/2014/main" val="1087471065"/>
                    </a:ext>
                  </a:extLst>
                </a:gridCol>
                <a:gridCol w="893767">
                  <a:extLst>
                    <a:ext uri="{9D8B030D-6E8A-4147-A177-3AD203B41FA5}">
                      <a16:colId xmlns:a16="http://schemas.microsoft.com/office/drawing/2014/main" val="2151277606"/>
                    </a:ext>
                  </a:extLst>
                </a:gridCol>
                <a:gridCol w="828092">
                  <a:extLst>
                    <a:ext uri="{9D8B030D-6E8A-4147-A177-3AD203B41FA5}">
                      <a16:colId xmlns:a16="http://schemas.microsoft.com/office/drawing/2014/main" val="1081124634"/>
                    </a:ext>
                  </a:extLst>
                </a:gridCol>
                <a:gridCol w="1548174">
                  <a:extLst>
                    <a:ext uri="{9D8B030D-6E8A-4147-A177-3AD203B41FA5}">
                      <a16:colId xmlns:a16="http://schemas.microsoft.com/office/drawing/2014/main" val="1414002325"/>
                    </a:ext>
                  </a:extLst>
                </a:gridCol>
              </a:tblGrid>
              <a:tr h="370840">
                <a:tc gridSpan="4">
                  <a:txBody>
                    <a:bodyPr/>
                    <a:lstStyle/>
                    <a:p>
                      <a:r>
                        <a:rPr lang="en-US" dirty="0"/>
                        <a:t>         CLASSIFICATION REPORT</a:t>
                      </a:r>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567933833"/>
                  </a:ext>
                </a:extLst>
              </a:tr>
              <a:tr h="370840">
                <a:tc>
                  <a:txBody>
                    <a:bodyPr/>
                    <a:lstStyle/>
                    <a:p>
                      <a:endParaRPr lang="en-US" sz="1200" b="1" dirty="0"/>
                    </a:p>
                  </a:txBody>
                  <a:tcPr/>
                </a:tc>
                <a:tc>
                  <a:txBody>
                    <a:bodyPr/>
                    <a:lstStyle/>
                    <a:p>
                      <a:r>
                        <a:rPr lang="en-US" sz="1200" b="1" dirty="0"/>
                        <a:t>Non-ictal</a:t>
                      </a:r>
                    </a:p>
                  </a:txBody>
                  <a:tcPr/>
                </a:tc>
                <a:tc>
                  <a:txBody>
                    <a:bodyPr/>
                    <a:lstStyle/>
                    <a:p>
                      <a:r>
                        <a:rPr lang="en-US" sz="1200" b="1" dirty="0"/>
                        <a:t>Ictal</a:t>
                      </a:r>
                    </a:p>
                  </a:txBody>
                  <a:tcPr/>
                </a:tc>
                <a:tc>
                  <a:txBody>
                    <a:bodyPr/>
                    <a:lstStyle/>
                    <a:p>
                      <a:r>
                        <a:rPr lang="en-US" sz="1200" b="1" dirty="0"/>
                        <a:t>Macro/weighted avg</a:t>
                      </a:r>
                    </a:p>
                  </a:txBody>
                  <a:tcPr/>
                </a:tc>
                <a:extLst>
                  <a:ext uri="{0D108BD9-81ED-4DB2-BD59-A6C34878D82A}">
                    <a16:rowId xmlns:a16="http://schemas.microsoft.com/office/drawing/2014/main" val="2938003189"/>
                  </a:ext>
                </a:extLst>
              </a:tr>
              <a:tr h="370840">
                <a:tc>
                  <a:txBody>
                    <a:bodyPr/>
                    <a:lstStyle/>
                    <a:p>
                      <a:r>
                        <a:rPr lang="en-US" sz="1200" b="1" dirty="0"/>
                        <a:t>Accuracy</a:t>
                      </a:r>
                    </a:p>
                  </a:txBody>
                  <a:tcPr/>
                </a:tc>
                <a:tc gridSpan="2">
                  <a:txBody>
                    <a:bodyPr/>
                    <a:lstStyle/>
                    <a:p>
                      <a:r>
                        <a:rPr lang="en-US" sz="1200" dirty="0"/>
                        <a:t>               81.76%</a:t>
                      </a:r>
                    </a:p>
                  </a:txBody>
                  <a:tcPr/>
                </a:tc>
                <a:tc hMerge="1">
                  <a:txBody>
                    <a:bodyPr/>
                    <a:lstStyle/>
                    <a:p>
                      <a:endParaRPr lang="en-US"/>
                    </a:p>
                  </a:txBody>
                  <a:tcPr/>
                </a:tc>
                <a:tc>
                  <a:txBody>
                    <a:bodyPr/>
                    <a:lstStyle/>
                    <a:p>
                      <a:endParaRPr lang="en-US" sz="1200" dirty="0"/>
                    </a:p>
                  </a:txBody>
                  <a:tcPr/>
                </a:tc>
                <a:extLst>
                  <a:ext uri="{0D108BD9-81ED-4DB2-BD59-A6C34878D82A}">
                    <a16:rowId xmlns:a16="http://schemas.microsoft.com/office/drawing/2014/main" val="319270874"/>
                  </a:ext>
                </a:extLst>
              </a:tr>
              <a:tr h="370840">
                <a:tc>
                  <a:txBody>
                    <a:bodyPr/>
                    <a:lstStyle/>
                    <a:p>
                      <a:r>
                        <a:rPr lang="en-US" sz="1200" b="1" dirty="0"/>
                        <a:t>Precision</a:t>
                      </a:r>
                    </a:p>
                  </a:txBody>
                  <a:tcPr/>
                </a:tc>
                <a:tc>
                  <a:txBody>
                    <a:bodyPr/>
                    <a:lstStyle/>
                    <a:p>
                      <a:r>
                        <a:rPr lang="en-US" sz="1200" dirty="0"/>
                        <a:t>0.78</a:t>
                      </a:r>
                    </a:p>
                  </a:txBody>
                  <a:tcPr/>
                </a:tc>
                <a:tc>
                  <a:txBody>
                    <a:bodyPr/>
                    <a:lstStyle/>
                    <a:p>
                      <a:r>
                        <a:rPr lang="en-US" sz="1200" dirty="0"/>
                        <a:t>0.87</a:t>
                      </a:r>
                    </a:p>
                  </a:txBody>
                  <a:tcPr/>
                </a:tc>
                <a:tc>
                  <a:txBody>
                    <a:bodyPr/>
                    <a:lstStyle/>
                    <a:p>
                      <a:r>
                        <a:rPr lang="en-US" sz="1200" dirty="0"/>
                        <a:t>0.83</a:t>
                      </a:r>
                    </a:p>
                  </a:txBody>
                  <a:tcPr/>
                </a:tc>
                <a:extLst>
                  <a:ext uri="{0D108BD9-81ED-4DB2-BD59-A6C34878D82A}">
                    <a16:rowId xmlns:a16="http://schemas.microsoft.com/office/drawing/2014/main" val="490551842"/>
                  </a:ext>
                </a:extLst>
              </a:tr>
              <a:tr h="370840">
                <a:tc>
                  <a:txBody>
                    <a:bodyPr/>
                    <a:lstStyle/>
                    <a:p>
                      <a:r>
                        <a:rPr lang="en-US" sz="1200" b="1" dirty="0"/>
                        <a:t>Recall</a:t>
                      </a:r>
                    </a:p>
                  </a:txBody>
                  <a:tcPr/>
                </a:tc>
                <a:tc>
                  <a:txBody>
                    <a:bodyPr/>
                    <a:lstStyle/>
                    <a:p>
                      <a:r>
                        <a:rPr lang="en-US" sz="1200" dirty="0"/>
                        <a:t>0.88</a:t>
                      </a:r>
                    </a:p>
                  </a:txBody>
                  <a:tcPr/>
                </a:tc>
                <a:tc>
                  <a:txBody>
                    <a:bodyPr/>
                    <a:lstStyle/>
                    <a:p>
                      <a:r>
                        <a:rPr lang="en-US" sz="1200" dirty="0"/>
                        <a:t>0.76</a:t>
                      </a:r>
                    </a:p>
                  </a:txBody>
                  <a:tcPr/>
                </a:tc>
                <a:tc>
                  <a:txBody>
                    <a:bodyPr/>
                    <a:lstStyle/>
                    <a:p>
                      <a:r>
                        <a:rPr lang="en-US" sz="1200" dirty="0"/>
                        <a:t>0.82</a:t>
                      </a:r>
                    </a:p>
                  </a:txBody>
                  <a:tcPr/>
                </a:tc>
                <a:extLst>
                  <a:ext uri="{0D108BD9-81ED-4DB2-BD59-A6C34878D82A}">
                    <a16:rowId xmlns:a16="http://schemas.microsoft.com/office/drawing/2014/main" val="1195918495"/>
                  </a:ext>
                </a:extLst>
              </a:tr>
              <a:tr h="370840">
                <a:tc>
                  <a:txBody>
                    <a:bodyPr/>
                    <a:lstStyle/>
                    <a:p>
                      <a:r>
                        <a:rPr lang="en-US" sz="1200" b="1" dirty="0"/>
                        <a:t>F1-Score</a:t>
                      </a:r>
                    </a:p>
                  </a:txBody>
                  <a:tcPr/>
                </a:tc>
                <a:tc>
                  <a:txBody>
                    <a:bodyPr/>
                    <a:lstStyle/>
                    <a:p>
                      <a:r>
                        <a:rPr lang="en-US" sz="1200" dirty="0"/>
                        <a:t>0.83</a:t>
                      </a:r>
                    </a:p>
                  </a:txBody>
                  <a:tcPr/>
                </a:tc>
                <a:tc>
                  <a:txBody>
                    <a:bodyPr/>
                    <a:lstStyle/>
                    <a:p>
                      <a:r>
                        <a:rPr lang="en-US" sz="1200" dirty="0"/>
                        <a:t>0.81</a:t>
                      </a:r>
                    </a:p>
                  </a:txBody>
                  <a:tcPr/>
                </a:tc>
                <a:tc>
                  <a:txBody>
                    <a:bodyPr/>
                    <a:lstStyle/>
                    <a:p>
                      <a:r>
                        <a:rPr lang="en-US" sz="1200" dirty="0"/>
                        <a:t>0.82</a:t>
                      </a:r>
                    </a:p>
                  </a:txBody>
                  <a:tcPr/>
                </a:tc>
                <a:extLst>
                  <a:ext uri="{0D108BD9-81ED-4DB2-BD59-A6C34878D82A}">
                    <a16:rowId xmlns:a16="http://schemas.microsoft.com/office/drawing/2014/main" val="4067977574"/>
                  </a:ext>
                </a:extLst>
              </a:tr>
            </a:tbl>
          </a:graphicData>
        </a:graphic>
      </p:graphicFrame>
    </p:spTree>
    <p:extLst>
      <p:ext uri="{BB962C8B-B14F-4D97-AF65-F5344CB8AC3E}">
        <p14:creationId xmlns:p14="http://schemas.microsoft.com/office/powerpoint/2010/main" val="4173926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ML Algorithms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45" name="TextBox 44">
            <a:extLst>
              <a:ext uri="{FF2B5EF4-FFF2-40B4-BE49-F238E27FC236}">
                <a16:creationId xmlns:a16="http://schemas.microsoft.com/office/drawing/2014/main" id="{819E2BDD-D43D-B2BE-C5D6-7D25F3BAF5EE}"/>
              </a:ext>
            </a:extLst>
          </p:cNvPr>
          <p:cNvSpPr txBox="1"/>
          <p:nvPr/>
        </p:nvSpPr>
        <p:spPr>
          <a:xfrm>
            <a:off x="337849" y="637051"/>
            <a:ext cx="8496300" cy="3511902"/>
          </a:xfrm>
          <a:prstGeom prst="rect">
            <a:avLst/>
          </a:prstGeom>
          <a:noFill/>
        </p:spPr>
        <p:txBody>
          <a:bodyPr wrap="square" lIns="0" tIns="0" rIns="0" bIns="0" rtlCol="0">
            <a:noAutofit/>
          </a:bodyPr>
          <a:lstStyle/>
          <a:p>
            <a:pPr>
              <a:spcBef>
                <a:spcPts val="200"/>
              </a:spcBef>
              <a:spcAft>
                <a:spcPts val="200"/>
              </a:spcAft>
              <a:buClr>
                <a:schemeClr val="accent1"/>
              </a:buClr>
              <a:buSzPct val="110000"/>
            </a:pPr>
            <a:endParaRPr lang="en-US" sz="1400" b="1" dirty="0"/>
          </a:p>
          <a:p>
            <a:pPr marL="180000" indent="-180000">
              <a:spcBef>
                <a:spcPts val="200"/>
              </a:spcBef>
              <a:spcAft>
                <a:spcPts val="200"/>
              </a:spcAft>
              <a:buClr>
                <a:schemeClr val="accent1"/>
              </a:buClr>
              <a:buSzPct val="110000"/>
              <a:buFont typeface="Arial" panose="020B0604020202020204" pitchFamily="34" charset="0"/>
              <a:buChar char="●"/>
            </a:pPr>
            <a:r>
              <a:rPr lang="en-US" sz="1400" b="1" dirty="0"/>
              <a:t>Random Forest</a:t>
            </a:r>
          </a:p>
        </p:txBody>
      </p:sp>
      <p:pic>
        <p:nvPicPr>
          <p:cNvPr id="6" name="Picture 4">
            <a:extLst>
              <a:ext uri="{FF2B5EF4-FFF2-40B4-BE49-F238E27FC236}">
                <a16:creationId xmlns:a16="http://schemas.microsoft.com/office/drawing/2014/main" id="{F78877E0-0260-3816-A533-2BC32B4EED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1788" y="1428548"/>
            <a:ext cx="3028419" cy="2382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AB1879E-265F-05DC-0CD2-BBD9FFC06B46}"/>
              </a:ext>
            </a:extLst>
          </p:cNvPr>
          <p:cNvSpPr txBox="1"/>
          <p:nvPr/>
        </p:nvSpPr>
        <p:spPr>
          <a:xfrm>
            <a:off x="707659" y="4118518"/>
            <a:ext cx="7464741"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Best of all experiments</a:t>
            </a:r>
          </a:p>
        </p:txBody>
      </p:sp>
      <p:graphicFrame>
        <p:nvGraphicFramePr>
          <p:cNvPr id="8" name="Table 10">
            <a:extLst>
              <a:ext uri="{FF2B5EF4-FFF2-40B4-BE49-F238E27FC236}">
                <a16:creationId xmlns:a16="http://schemas.microsoft.com/office/drawing/2014/main" id="{811233CF-F692-3704-2A60-6091FEC39C7E}"/>
              </a:ext>
            </a:extLst>
          </p:cNvPr>
          <p:cNvGraphicFramePr>
            <a:graphicFrameLocks noGrp="1"/>
          </p:cNvGraphicFramePr>
          <p:nvPr>
            <p:extLst>
              <p:ext uri="{D42A27DB-BD31-4B8C-83A1-F6EECF244321}">
                <p14:modId xmlns:p14="http://schemas.microsoft.com/office/powerpoint/2010/main" val="3893004028"/>
              </p:ext>
            </p:extLst>
          </p:nvPr>
        </p:nvGraphicFramePr>
        <p:xfrm>
          <a:off x="763792" y="1416049"/>
          <a:ext cx="4360044" cy="2311400"/>
        </p:xfrm>
        <a:graphic>
          <a:graphicData uri="http://schemas.openxmlformats.org/drawingml/2006/table">
            <a:tbl>
              <a:tblPr firstRow="1" bandRow="1">
                <a:tableStyleId>{5C22544A-7EE6-4342-B048-85BDC9FD1C3A}</a:tableStyleId>
              </a:tblPr>
              <a:tblGrid>
                <a:gridCol w="1090011">
                  <a:extLst>
                    <a:ext uri="{9D8B030D-6E8A-4147-A177-3AD203B41FA5}">
                      <a16:colId xmlns:a16="http://schemas.microsoft.com/office/drawing/2014/main" val="1087471065"/>
                    </a:ext>
                  </a:extLst>
                </a:gridCol>
                <a:gridCol w="893767">
                  <a:extLst>
                    <a:ext uri="{9D8B030D-6E8A-4147-A177-3AD203B41FA5}">
                      <a16:colId xmlns:a16="http://schemas.microsoft.com/office/drawing/2014/main" val="2151277606"/>
                    </a:ext>
                  </a:extLst>
                </a:gridCol>
                <a:gridCol w="828092">
                  <a:extLst>
                    <a:ext uri="{9D8B030D-6E8A-4147-A177-3AD203B41FA5}">
                      <a16:colId xmlns:a16="http://schemas.microsoft.com/office/drawing/2014/main" val="1081124634"/>
                    </a:ext>
                  </a:extLst>
                </a:gridCol>
                <a:gridCol w="1548174">
                  <a:extLst>
                    <a:ext uri="{9D8B030D-6E8A-4147-A177-3AD203B41FA5}">
                      <a16:colId xmlns:a16="http://schemas.microsoft.com/office/drawing/2014/main" val="1414002325"/>
                    </a:ext>
                  </a:extLst>
                </a:gridCol>
              </a:tblGrid>
              <a:tr h="370840">
                <a:tc gridSpan="4">
                  <a:txBody>
                    <a:bodyPr/>
                    <a:lstStyle/>
                    <a:p>
                      <a:r>
                        <a:rPr lang="en-US" dirty="0"/>
                        <a:t>         CLASSIFICATION REPORT</a:t>
                      </a:r>
                    </a:p>
                  </a:txBody>
                  <a:tcPr/>
                </a:tc>
                <a:tc hMerge="1">
                  <a:txBody>
                    <a:bodyPr/>
                    <a:lstStyle/>
                    <a:p>
                      <a:endParaRPr lang="en-US" dirty="0"/>
                    </a:p>
                  </a:txBody>
                  <a:tcPr/>
                </a:tc>
                <a:tc hMerge="1">
                  <a:txBody>
                    <a:bodyPr/>
                    <a:lstStyle/>
                    <a:p>
                      <a:endParaRPr lang="en-US"/>
                    </a:p>
                  </a:txBody>
                  <a:tcPr/>
                </a:tc>
                <a:tc hMerge="1">
                  <a:txBody>
                    <a:bodyPr/>
                    <a:lstStyle/>
                    <a:p>
                      <a:endParaRPr lang="en-US" dirty="0"/>
                    </a:p>
                  </a:txBody>
                  <a:tcPr/>
                </a:tc>
                <a:extLst>
                  <a:ext uri="{0D108BD9-81ED-4DB2-BD59-A6C34878D82A}">
                    <a16:rowId xmlns:a16="http://schemas.microsoft.com/office/drawing/2014/main" val="567933833"/>
                  </a:ext>
                </a:extLst>
              </a:tr>
              <a:tr h="370840">
                <a:tc>
                  <a:txBody>
                    <a:bodyPr/>
                    <a:lstStyle/>
                    <a:p>
                      <a:endParaRPr lang="en-US" sz="1200" b="1" dirty="0"/>
                    </a:p>
                  </a:txBody>
                  <a:tcPr/>
                </a:tc>
                <a:tc>
                  <a:txBody>
                    <a:bodyPr/>
                    <a:lstStyle/>
                    <a:p>
                      <a:r>
                        <a:rPr lang="en-US" sz="1200" b="1" dirty="0"/>
                        <a:t>Non-ictal</a:t>
                      </a:r>
                    </a:p>
                  </a:txBody>
                  <a:tcPr/>
                </a:tc>
                <a:tc>
                  <a:txBody>
                    <a:bodyPr/>
                    <a:lstStyle/>
                    <a:p>
                      <a:r>
                        <a:rPr lang="en-US" sz="1200" b="1" dirty="0"/>
                        <a:t>Ictal</a:t>
                      </a:r>
                    </a:p>
                  </a:txBody>
                  <a:tcPr/>
                </a:tc>
                <a:tc>
                  <a:txBody>
                    <a:bodyPr/>
                    <a:lstStyle/>
                    <a:p>
                      <a:r>
                        <a:rPr lang="en-US" sz="1200" b="1" dirty="0"/>
                        <a:t>Macro/weighted avg</a:t>
                      </a:r>
                    </a:p>
                  </a:txBody>
                  <a:tcPr/>
                </a:tc>
                <a:extLst>
                  <a:ext uri="{0D108BD9-81ED-4DB2-BD59-A6C34878D82A}">
                    <a16:rowId xmlns:a16="http://schemas.microsoft.com/office/drawing/2014/main" val="2938003189"/>
                  </a:ext>
                </a:extLst>
              </a:tr>
              <a:tr h="370840">
                <a:tc>
                  <a:txBody>
                    <a:bodyPr/>
                    <a:lstStyle/>
                    <a:p>
                      <a:r>
                        <a:rPr lang="en-US" sz="1200" b="1" dirty="0"/>
                        <a:t>Accuracy</a:t>
                      </a:r>
                    </a:p>
                  </a:txBody>
                  <a:tcPr/>
                </a:tc>
                <a:tc gridSpan="2">
                  <a:txBody>
                    <a:bodyPr/>
                    <a:lstStyle/>
                    <a:p>
                      <a:r>
                        <a:rPr lang="en-US" sz="1200" dirty="0"/>
                        <a:t>               90.90%</a:t>
                      </a:r>
                    </a:p>
                  </a:txBody>
                  <a:tcPr/>
                </a:tc>
                <a:tc hMerge="1">
                  <a:txBody>
                    <a:bodyPr/>
                    <a:lstStyle/>
                    <a:p>
                      <a:endParaRPr lang="en-US"/>
                    </a:p>
                  </a:txBody>
                  <a:tcPr/>
                </a:tc>
                <a:tc>
                  <a:txBody>
                    <a:bodyPr/>
                    <a:lstStyle/>
                    <a:p>
                      <a:endParaRPr lang="en-US" sz="1200" dirty="0"/>
                    </a:p>
                  </a:txBody>
                  <a:tcPr/>
                </a:tc>
                <a:extLst>
                  <a:ext uri="{0D108BD9-81ED-4DB2-BD59-A6C34878D82A}">
                    <a16:rowId xmlns:a16="http://schemas.microsoft.com/office/drawing/2014/main" val="319270874"/>
                  </a:ext>
                </a:extLst>
              </a:tr>
              <a:tr h="370840">
                <a:tc>
                  <a:txBody>
                    <a:bodyPr/>
                    <a:lstStyle/>
                    <a:p>
                      <a:r>
                        <a:rPr lang="en-US" sz="1200" b="1" dirty="0"/>
                        <a:t>Precision</a:t>
                      </a:r>
                    </a:p>
                  </a:txBody>
                  <a:tcPr/>
                </a:tc>
                <a:tc>
                  <a:txBody>
                    <a:bodyPr/>
                    <a:lstStyle/>
                    <a:p>
                      <a:r>
                        <a:rPr lang="en-US" sz="1200" dirty="0"/>
                        <a:t>0.83</a:t>
                      </a:r>
                    </a:p>
                  </a:txBody>
                  <a:tcPr/>
                </a:tc>
                <a:tc>
                  <a:txBody>
                    <a:bodyPr/>
                    <a:lstStyle/>
                    <a:p>
                      <a:r>
                        <a:rPr lang="en-US" sz="1200" dirty="0"/>
                        <a:t>0.82</a:t>
                      </a:r>
                    </a:p>
                  </a:txBody>
                  <a:tcPr/>
                </a:tc>
                <a:tc>
                  <a:txBody>
                    <a:bodyPr/>
                    <a:lstStyle/>
                    <a:p>
                      <a:r>
                        <a:rPr lang="en-US" sz="1200" dirty="0"/>
                        <a:t>0.83</a:t>
                      </a:r>
                    </a:p>
                  </a:txBody>
                  <a:tcPr/>
                </a:tc>
                <a:extLst>
                  <a:ext uri="{0D108BD9-81ED-4DB2-BD59-A6C34878D82A}">
                    <a16:rowId xmlns:a16="http://schemas.microsoft.com/office/drawing/2014/main" val="490551842"/>
                  </a:ext>
                </a:extLst>
              </a:tr>
              <a:tr h="370840">
                <a:tc>
                  <a:txBody>
                    <a:bodyPr/>
                    <a:lstStyle/>
                    <a:p>
                      <a:r>
                        <a:rPr lang="en-US" sz="1200" b="1" dirty="0"/>
                        <a:t>Recall</a:t>
                      </a:r>
                    </a:p>
                  </a:txBody>
                  <a:tcPr/>
                </a:tc>
                <a:tc>
                  <a:txBody>
                    <a:bodyPr/>
                    <a:lstStyle/>
                    <a:p>
                      <a:r>
                        <a:rPr lang="en-US" sz="1200" dirty="0"/>
                        <a:t>0.82</a:t>
                      </a:r>
                    </a:p>
                  </a:txBody>
                  <a:tcPr/>
                </a:tc>
                <a:tc>
                  <a:txBody>
                    <a:bodyPr/>
                    <a:lstStyle/>
                    <a:p>
                      <a:r>
                        <a:rPr lang="en-US" sz="1200" dirty="0"/>
                        <a:t>0.83</a:t>
                      </a:r>
                    </a:p>
                  </a:txBody>
                  <a:tcPr/>
                </a:tc>
                <a:tc>
                  <a:txBody>
                    <a:bodyPr/>
                    <a:lstStyle/>
                    <a:p>
                      <a:r>
                        <a:rPr lang="en-US" sz="1200" dirty="0"/>
                        <a:t>0.83</a:t>
                      </a:r>
                    </a:p>
                  </a:txBody>
                  <a:tcPr/>
                </a:tc>
                <a:extLst>
                  <a:ext uri="{0D108BD9-81ED-4DB2-BD59-A6C34878D82A}">
                    <a16:rowId xmlns:a16="http://schemas.microsoft.com/office/drawing/2014/main" val="1195918495"/>
                  </a:ext>
                </a:extLst>
              </a:tr>
              <a:tr h="370840">
                <a:tc>
                  <a:txBody>
                    <a:bodyPr/>
                    <a:lstStyle/>
                    <a:p>
                      <a:r>
                        <a:rPr lang="en-US" sz="1200" b="1" dirty="0"/>
                        <a:t>F1-Score</a:t>
                      </a:r>
                    </a:p>
                  </a:txBody>
                  <a:tcPr/>
                </a:tc>
                <a:tc>
                  <a:txBody>
                    <a:bodyPr/>
                    <a:lstStyle/>
                    <a:p>
                      <a:r>
                        <a:rPr lang="en-US" sz="1200" dirty="0"/>
                        <a:t>0.82</a:t>
                      </a:r>
                    </a:p>
                  </a:txBody>
                  <a:tcPr/>
                </a:tc>
                <a:tc>
                  <a:txBody>
                    <a:bodyPr/>
                    <a:lstStyle/>
                    <a:p>
                      <a:r>
                        <a:rPr lang="en-US" sz="1200" dirty="0"/>
                        <a:t>0.83</a:t>
                      </a:r>
                    </a:p>
                  </a:txBody>
                  <a:tcPr/>
                </a:tc>
                <a:tc>
                  <a:txBody>
                    <a:bodyPr/>
                    <a:lstStyle/>
                    <a:p>
                      <a:r>
                        <a:rPr lang="en-US" sz="1200" dirty="0"/>
                        <a:t>0.83</a:t>
                      </a:r>
                    </a:p>
                  </a:txBody>
                  <a:tcPr/>
                </a:tc>
                <a:extLst>
                  <a:ext uri="{0D108BD9-81ED-4DB2-BD59-A6C34878D82A}">
                    <a16:rowId xmlns:a16="http://schemas.microsoft.com/office/drawing/2014/main" val="4067977574"/>
                  </a:ext>
                </a:extLst>
              </a:tr>
            </a:tbl>
          </a:graphicData>
        </a:graphic>
      </p:graphicFrame>
    </p:spTree>
    <p:extLst>
      <p:ext uri="{BB962C8B-B14F-4D97-AF65-F5344CB8AC3E}">
        <p14:creationId xmlns:p14="http://schemas.microsoft.com/office/powerpoint/2010/main" val="3306127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- 1</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3" name="TextBox 2">
            <a:extLst>
              <a:ext uri="{FF2B5EF4-FFF2-40B4-BE49-F238E27FC236}">
                <a16:creationId xmlns:a16="http://schemas.microsoft.com/office/drawing/2014/main" id="{067A17C2-9084-AC83-4379-FC3A17CCA484}"/>
              </a:ext>
            </a:extLst>
          </p:cNvPr>
          <p:cNvSpPr txBox="1"/>
          <p:nvPr/>
        </p:nvSpPr>
        <p:spPr>
          <a:xfrm>
            <a:off x="707659" y="4118518"/>
            <a:ext cx="7464741"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Used Max voting </a:t>
            </a:r>
            <a:r>
              <a:rPr lang="en-US" sz="1100" dirty="0" err="1"/>
              <a:t>ensembling</a:t>
            </a:r>
            <a:r>
              <a:rPr lang="en-US" sz="1100" dirty="0"/>
              <a:t> technique – All model have equal weights in voting.</a:t>
            </a:r>
          </a:p>
        </p:txBody>
      </p:sp>
      <p:graphicFrame>
        <p:nvGraphicFramePr>
          <p:cNvPr id="4" name="Table 5">
            <a:extLst>
              <a:ext uri="{FF2B5EF4-FFF2-40B4-BE49-F238E27FC236}">
                <a16:creationId xmlns:a16="http://schemas.microsoft.com/office/drawing/2014/main" id="{E18BA623-43AB-E4DA-8A5B-264335355AB8}"/>
              </a:ext>
            </a:extLst>
          </p:cNvPr>
          <p:cNvGraphicFramePr>
            <a:graphicFrameLocks noGrp="1"/>
          </p:cNvGraphicFramePr>
          <p:nvPr>
            <p:extLst>
              <p:ext uri="{D42A27DB-BD31-4B8C-83A1-F6EECF244321}">
                <p14:modId xmlns:p14="http://schemas.microsoft.com/office/powerpoint/2010/main" val="1522446797"/>
              </p:ext>
            </p:extLst>
          </p:nvPr>
        </p:nvGraphicFramePr>
        <p:xfrm>
          <a:off x="1732723" y="1289330"/>
          <a:ext cx="5650555" cy="2311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471354438"/>
                    </a:ext>
                  </a:extLst>
                </a:gridCol>
                <a:gridCol w="972108">
                  <a:extLst>
                    <a:ext uri="{9D8B030D-6E8A-4147-A177-3AD203B41FA5}">
                      <a16:colId xmlns:a16="http://schemas.microsoft.com/office/drawing/2014/main" val="391009553"/>
                    </a:ext>
                  </a:extLst>
                </a:gridCol>
                <a:gridCol w="978065">
                  <a:extLst>
                    <a:ext uri="{9D8B030D-6E8A-4147-A177-3AD203B41FA5}">
                      <a16:colId xmlns:a16="http://schemas.microsoft.com/office/drawing/2014/main" val="4213051999"/>
                    </a:ext>
                  </a:extLst>
                </a:gridCol>
                <a:gridCol w="1130111">
                  <a:extLst>
                    <a:ext uri="{9D8B030D-6E8A-4147-A177-3AD203B41FA5}">
                      <a16:colId xmlns:a16="http://schemas.microsoft.com/office/drawing/2014/main" val="1478113599"/>
                    </a:ext>
                  </a:extLst>
                </a:gridCol>
                <a:gridCol w="1130111">
                  <a:extLst>
                    <a:ext uri="{9D8B030D-6E8A-4147-A177-3AD203B41FA5}">
                      <a16:colId xmlns:a16="http://schemas.microsoft.com/office/drawing/2014/main" val="2376028175"/>
                    </a:ext>
                  </a:extLst>
                </a:gridCol>
              </a:tblGrid>
              <a:tr h="370840">
                <a:tc>
                  <a:txBody>
                    <a:bodyPr/>
                    <a:lstStyle/>
                    <a:p>
                      <a:r>
                        <a:rPr lang="en-US" sz="1200" dirty="0"/>
                        <a:t>Model</a:t>
                      </a:r>
                    </a:p>
                  </a:txBody>
                  <a:tcPr/>
                </a:tc>
                <a:tc>
                  <a:txBody>
                    <a:bodyPr/>
                    <a:lstStyle/>
                    <a:p>
                      <a:r>
                        <a:rPr lang="en-US" sz="1200" dirty="0"/>
                        <a:t>Accuracy</a:t>
                      </a:r>
                    </a:p>
                  </a:txBody>
                  <a:tcPr/>
                </a:tc>
                <a:tc>
                  <a:txBody>
                    <a:bodyPr/>
                    <a:lstStyle/>
                    <a:p>
                      <a:r>
                        <a:rPr lang="en-US" sz="1200" dirty="0"/>
                        <a:t>Precision</a:t>
                      </a:r>
                    </a:p>
                  </a:txBody>
                  <a:tcPr/>
                </a:tc>
                <a:tc>
                  <a:txBody>
                    <a:bodyPr/>
                    <a:lstStyle/>
                    <a:p>
                      <a:r>
                        <a:rPr lang="en-US" sz="1200" dirty="0"/>
                        <a:t>Recall</a:t>
                      </a:r>
                    </a:p>
                  </a:txBody>
                  <a:tcPr/>
                </a:tc>
                <a:tc>
                  <a:txBody>
                    <a:bodyPr/>
                    <a:lstStyle/>
                    <a:p>
                      <a:r>
                        <a:rPr lang="en-US" sz="1200" dirty="0"/>
                        <a:t>F1-Score</a:t>
                      </a:r>
                    </a:p>
                  </a:txBody>
                  <a:tcPr/>
                </a:tc>
                <a:extLst>
                  <a:ext uri="{0D108BD9-81ED-4DB2-BD59-A6C34878D82A}">
                    <a16:rowId xmlns:a16="http://schemas.microsoft.com/office/drawing/2014/main" val="2753650959"/>
                  </a:ext>
                </a:extLst>
              </a:tr>
              <a:tr h="370840">
                <a:tc>
                  <a:txBody>
                    <a:bodyPr/>
                    <a:lstStyle/>
                    <a:p>
                      <a:r>
                        <a:rPr lang="en-US" sz="1200" dirty="0"/>
                        <a:t>Random Forest</a:t>
                      </a:r>
                    </a:p>
                  </a:txBody>
                  <a:tcPr/>
                </a:tc>
                <a:tc>
                  <a:txBody>
                    <a:bodyPr/>
                    <a:lstStyle/>
                    <a:p>
                      <a:r>
                        <a:rPr lang="en-US" sz="1200" dirty="0"/>
                        <a:t>0.81</a:t>
                      </a:r>
                    </a:p>
                  </a:txBody>
                  <a:tcPr/>
                </a:tc>
                <a:tc>
                  <a:txBody>
                    <a:bodyPr/>
                    <a:lstStyle/>
                    <a:p>
                      <a:r>
                        <a:rPr lang="en-US" sz="1200" dirty="0"/>
                        <a:t>0.80</a:t>
                      </a:r>
                    </a:p>
                  </a:txBody>
                  <a:tcPr/>
                </a:tc>
                <a:tc>
                  <a:txBody>
                    <a:bodyPr/>
                    <a:lstStyle/>
                    <a:p>
                      <a:r>
                        <a:rPr lang="en-US" sz="1200" dirty="0"/>
                        <a:t>0.80</a:t>
                      </a:r>
                    </a:p>
                  </a:txBody>
                  <a:tcPr/>
                </a:tc>
                <a:tc>
                  <a:txBody>
                    <a:bodyPr/>
                    <a:lstStyle/>
                    <a:p>
                      <a:r>
                        <a:rPr lang="en-US" sz="1200" dirty="0"/>
                        <a:t>0.83</a:t>
                      </a:r>
                    </a:p>
                  </a:txBody>
                  <a:tcPr/>
                </a:tc>
                <a:extLst>
                  <a:ext uri="{0D108BD9-81ED-4DB2-BD59-A6C34878D82A}">
                    <a16:rowId xmlns:a16="http://schemas.microsoft.com/office/drawing/2014/main" val="182145678"/>
                  </a:ext>
                </a:extLst>
              </a:tr>
              <a:tr h="370840">
                <a:tc>
                  <a:txBody>
                    <a:bodyPr/>
                    <a:lstStyle/>
                    <a:p>
                      <a:r>
                        <a:rPr lang="en-US" sz="1200" dirty="0"/>
                        <a:t>SVM</a:t>
                      </a:r>
                    </a:p>
                  </a:txBody>
                  <a:tcPr/>
                </a:tc>
                <a:tc>
                  <a:txBody>
                    <a:bodyPr/>
                    <a:lstStyle/>
                    <a:p>
                      <a:r>
                        <a:rPr lang="en-US" sz="1200" dirty="0"/>
                        <a:t>0.81</a:t>
                      </a:r>
                    </a:p>
                  </a:txBody>
                  <a:tcPr/>
                </a:tc>
                <a:tc>
                  <a:txBody>
                    <a:bodyPr/>
                    <a:lstStyle/>
                    <a:p>
                      <a:r>
                        <a:rPr lang="en-US" sz="1200" dirty="0"/>
                        <a:t>0.86</a:t>
                      </a:r>
                    </a:p>
                  </a:txBody>
                  <a:tcPr/>
                </a:tc>
                <a:tc>
                  <a:txBody>
                    <a:bodyPr/>
                    <a:lstStyle/>
                    <a:p>
                      <a:r>
                        <a:rPr lang="en-US" sz="1200" dirty="0"/>
                        <a:t>0.75</a:t>
                      </a:r>
                    </a:p>
                  </a:txBody>
                  <a:tcPr/>
                </a:tc>
                <a:tc>
                  <a:txBody>
                    <a:bodyPr/>
                    <a:lstStyle/>
                    <a:p>
                      <a:r>
                        <a:rPr lang="en-US" sz="1200" dirty="0"/>
                        <a:t>0.80</a:t>
                      </a:r>
                    </a:p>
                  </a:txBody>
                  <a:tcPr/>
                </a:tc>
                <a:extLst>
                  <a:ext uri="{0D108BD9-81ED-4DB2-BD59-A6C34878D82A}">
                    <a16:rowId xmlns:a16="http://schemas.microsoft.com/office/drawing/2014/main" val="409074024"/>
                  </a:ext>
                </a:extLst>
              </a:tr>
              <a:tr h="370840">
                <a:tc>
                  <a:txBody>
                    <a:bodyPr/>
                    <a:lstStyle/>
                    <a:p>
                      <a:r>
                        <a:rPr lang="en-US" sz="1200" dirty="0"/>
                        <a:t>Logistic Regression</a:t>
                      </a:r>
                    </a:p>
                  </a:txBody>
                  <a:tcPr/>
                </a:tc>
                <a:tc>
                  <a:txBody>
                    <a:bodyPr/>
                    <a:lstStyle/>
                    <a:p>
                      <a:r>
                        <a:rPr lang="en-US" sz="1200" dirty="0"/>
                        <a:t>0.49</a:t>
                      </a:r>
                    </a:p>
                  </a:txBody>
                  <a:tcPr/>
                </a:tc>
                <a:tc>
                  <a:txBody>
                    <a:bodyPr/>
                    <a:lstStyle/>
                    <a:p>
                      <a:r>
                        <a:rPr lang="en-US" sz="1200" dirty="0"/>
                        <a:t>0.49</a:t>
                      </a:r>
                    </a:p>
                  </a:txBody>
                  <a:tcPr/>
                </a:tc>
                <a:tc>
                  <a:txBody>
                    <a:bodyPr/>
                    <a:lstStyle/>
                    <a:p>
                      <a:r>
                        <a:rPr lang="en-US" sz="1200" dirty="0"/>
                        <a:t>1.00</a:t>
                      </a:r>
                    </a:p>
                  </a:txBody>
                  <a:tcPr/>
                </a:tc>
                <a:tc>
                  <a:txBody>
                    <a:bodyPr/>
                    <a:lstStyle/>
                    <a:p>
                      <a:r>
                        <a:rPr lang="en-US" sz="1200" dirty="0"/>
                        <a:t>0.66</a:t>
                      </a:r>
                    </a:p>
                  </a:txBody>
                  <a:tcPr/>
                </a:tc>
                <a:extLst>
                  <a:ext uri="{0D108BD9-81ED-4DB2-BD59-A6C34878D82A}">
                    <a16:rowId xmlns:a16="http://schemas.microsoft.com/office/drawing/2014/main" val="4131646591"/>
                  </a:ext>
                </a:extLst>
              </a:tr>
              <a:tr h="370840">
                <a:tc>
                  <a:txBody>
                    <a:bodyPr/>
                    <a:lstStyle/>
                    <a:p>
                      <a:r>
                        <a:rPr lang="en-US" sz="1200" dirty="0" err="1"/>
                        <a:t>XGBoost</a:t>
                      </a:r>
                      <a:endParaRPr lang="en-US" sz="1200" dirty="0"/>
                    </a:p>
                  </a:txBody>
                  <a:tcPr/>
                </a:tc>
                <a:tc>
                  <a:txBody>
                    <a:bodyPr/>
                    <a:lstStyle/>
                    <a:p>
                      <a:r>
                        <a:rPr lang="en-US" sz="1200" dirty="0"/>
                        <a:t>0.81</a:t>
                      </a:r>
                    </a:p>
                  </a:txBody>
                  <a:tcPr/>
                </a:tc>
                <a:tc>
                  <a:txBody>
                    <a:bodyPr/>
                    <a:lstStyle/>
                    <a:p>
                      <a:r>
                        <a:rPr lang="en-US" sz="1200" dirty="0"/>
                        <a:t>0.82</a:t>
                      </a:r>
                    </a:p>
                  </a:txBody>
                  <a:tcPr/>
                </a:tc>
                <a:tc>
                  <a:txBody>
                    <a:bodyPr/>
                    <a:lstStyle/>
                    <a:p>
                      <a:r>
                        <a:rPr lang="en-US" sz="1200" dirty="0"/>
                        <a:t>0.79</a:t>
                      </a:r>
                    </a:p>
                  </a:txBody>
                  <a:tcPr/>
                </a:tc>
                <a:tc>
                  <a:txBody>
                    <a:bodyPr/>
                    <a:lstStyle/>
                    <a:p>
                      <a:r>
                        <a:rPr lang="en-US" sz="1200" dirty="0"/>
                        <a:t>0.80</a:t>
                      </a:r>
                    </a:p>
                  </a:txBody>
                  <a:tcPr/>
                </a:tc>
                <a:extLst>
                  <a:ext uri="{0D108BD9-81ED-4DB2-BD59-A6C34878D82A}">
                    <a16:rowId xmlns:a16="http://schemas.microsoft.com/office/drawing/2014/main" val="1608749366"/>
                  </a:ext>
                </a:extLst>
              </a:tr>
              <a:tr h="370840">
                <a:tc>
                  <a:txBody>
                    <a:bodyPr/>
                    <a:lstStyle/>
                    <a:p>
                      <a:r>
                        <a:rPr lang="en-US" sz="1200" dirty="0"/>
                        <a:t>Ensemble</a:t>
                      </a:r>
                    </a:p>
                  </a:txBody>
                  <a:tcPr/>
                </a:tc>
                <a:tc>
                  <a:txBody>
                    <a:bodyPr/>
                    <a:lstStyle/>
                    <a:p>
                      <a:r>
                        <a:rPr lang="en-US" sz="1200" dirty="0"/>
                        <a:t>0.82</a:t>
                      </a:r>
                    </a:p>
                  </a:txBody>
                  <a:tcPr/>
                </a:tc>
                <a:tc>
                  <a:txBody>
                    <a:bodyPr/>
                    <a:lstStyle/>
                    <a:p>
                      <a:r>
                        <a:rPr lang="en-US" sz="1200" dirty="0"/>
                        <a:t>0.83</a:t>
                      </a:r>
                    </a:p>
                  </a:txBody>
                  <a:tcPr/>
                </a:tc>
                <a:tc>
                  <a:txBody>
                    <a:bodyPr/>
                    <a:lstStyle/>
                    <a:p>
                      <a:r>
                        <a:rPr lang="en-US" sz="1200" dirty="0"/>
                        <a:t>0.80</a:t>
                      </a:r>
                    </a:p>
                  </a:txBody>
                  <a:tcPr/>
                </a:tc>
                <a:tc>
                  <a:txBody>
                    <a:bodyPr/>
                    <a:lstStyle/>
                    <a:p>
                      <a:r>
                        <a:rPr lang="en-US" sz="1200" dirty="0"/>
                        <a:t>0.81</a:t>
                      </a:r>
                    </a:p>
                  </a:txBody>
                  <a:tcPr/>
                </a:tc>
                <a:extLst>
                  <a:ext uri="{0D108BD9-81ED-4DB2-BD59-A6C34878D82A}">
                    <a16:rowId xmlns:a16="http://schemas.microsoft.com/office/drawing/2014/main" val="2165284302"/>
                  </a:ext>
                </a:extLst>
              </a:tr>
            </a:tbl>
          </a:graphicData>
        </a:graphic>
      </p:graphicFrame>
    </p:spTree>
    <p:extLst>
      <p:ext uri="{BB962C8B-B14F-4D97-AF65-F5344CB8AC3E}">
        <p14:creationId xmlns:p14="http://schemas.microsoft.com/office/powerpoint/2010/main" val="36755098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- 1</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19460" name="Picture 4">
            <a:extLst>
              <a:ext uri="{FF2B5EF4-FFF2-40B4-BE49-F238E27FC236}">
                <a16:creationId xmlns:a16="http://schemas.microsoft.com/office/drawing/2014/main" id="{A6440B81-B241-8043-22F9-0D923FD426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7594" y="699542"/>
            <a:ext cx="6228811" cy="4012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59988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- 1</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20482" name="Picture 2">
            <a:extLst>
              <a:ext uri="{FF2B5EF4-FFF2-40B4-BE49-F238E27FC236}">
                <a16:creationId xmlns:a16="http://schemas.microsoft.com/office/drawing/2014/main" id="{27CF01E0-6068-6933-C45B-E4842C103EC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9590" b="49744"/>
          <a:stretch/>
        </p:blipFill>
        <p:spPr bwMode="auto">
          <a:xfrm>
            <a:off x="863588" y="789523"/>
            <a:ext cx="2832724" cy="187655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E9F17C0-E435-2FFD-0E2F-1124289E41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90" b="50256"/>
          <a:stretch/>
        </p:blipFill>
        <p:spPr bwMode="auto">
          <a:xfrm>
            <a:off x="5711774" y="789523"/>
            <a:ext cx="2832724" cy="185741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E911885-CDAC-96F1-9999-4CFA5C024A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9744" r="49590"/>
          <a:stretch/>
        </p:blipFill>
        <p:spPr bwMode="auto">
          <a:xfrm>
            <a:off x="869605" y="2858448"/>
            <a:ext cx="2832724" cy="187655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3C8F666-E016-D99E-76FA-D5ABCDD86F9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9590" t="49744"/>
          <a:stretch/>
        </p:blipFill>
        <p:spPr bwMode="auto">
          <a:xfrm>
            <a:off x="5764861" y="2858449"/>
            <a:ext cx="2779637" cy="1841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970326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- 2</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3" name="TextBox 2">
            <a:extLst>
              <a:ext uri="{FF2B5EF4-FFF2-40B4-BE49-F238E27FC236}">
                <a16:creationId xmlns:a16="http://schemas.microsoft.com/office/drawing/2014/main" id="{11BF83F9-BDBD-D4FA-6F6A-24B14499419C}"/>
              </a:ext>
            </a:extLst>
          </p:cNvPr>
          <p:cNvSpPr txBox="1"/>
          <p:nvPr/>
        </p:nvSpPr>
        <p:spPr>
          <a:xfrm>
            <a:off x="707659" y="4118518"/>
            <a:ext cx="7464741" cy="572978"/>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Used soft voting </a:t>
            </a:r>
            <a:r>
              <a:rPr lang="en-US" sz="1100" dirty="0" err="1"/>
              <a:t>ensembling</a:t>
            </a:r>
            <a:r>
              <a:rPr lang="en-US" sz="1100" dirty="0"/>
              <a:t> technique, so weights are mentioned.</a:t>
            </a:r>
          </a:p>
        </p:txBody>
      </p:sp>
      <p:graphicFrame>
        <p:nvGraphicFramePr>
          <p:cNvPr id="4" name="Table 5">
            <a:extLst>
              <a:ext uri="{FF2B5EF4-FFF2-40B4-BE49-F238E27FC236}">
                <a16:creationId xmlns:a16="http://schemas.microsoft.com/office/drawing/2014/main" id="{A68DA050-7158-CDD0-05AD-22C9BBFEE36D}"/>
              </a:ext>
            </a:extLst>
          </p:cNvPr>
          <p:cNvGraphicFramePr>
            <a:graphicFrameLocks noGrp="1"/>
          </p:cNvGraphicFramePr>
          <p:nvPr>
            <p:extLst>
              <p:ext uri="{D42A27DB-BD31-4B8C-83A1-F6EECF244321}">
                <p14:modId xmlns:p14="http://schemas.microsoft.com/office/powerpoint/2010/main" val="2212232189"/>
              </p:ext>
            </p:extLst>
          </p:nvPr>
        </p:nvGraphicFramePr>
        <p:xfrm>
          <a:off x="1181667" y="1167594"/>
          <a:ext cx="6780666" cy="2311400"/>
        </p:xfrm>
        <a:graphic>
          <a:graphicData uri="http://schemas.openxmlformats.org/drawingml/2006/table">
            <a:tbl>
              <a:tblPr firstRow="1" bandRow="1">
                <a:tableStyleId>{5C22544A-7EE6-4342-B048-85BDC9FD1C3A}</a:tableStyleId>
              </a:tblPr>
              <a:tblGrid>
                <a:gridCol w="1440160">
                  <a:extLst>
                    <a:ext uri="{9D8B030D-6E8A-4147-A177-3AD203B41FA5}">
                      <a16:colId xmlns:a16="http://schemas.microsoft.com/office/drawing/2014/main" val="471354438"/>
                    </a:ext>
                  </a:extLst>
                </a:gridCol>
                <a:gridCol w="972108">
                  <a:extLst>
                    <a:ext uri="{9D8B030D-6E8A-4147-A177-3AD203B41FA5}">
                      <a16:colId xmlns:a16="http://schemas.microsoft.com/office/drawing/2014/main" val="391009553"/>
                    </a:ext>
                  </a:extLst>
                </a:gridCol>
                <a:gridCol w="978065">
                  <a:extLst>
                    <a:ext uri="{9D8B030D-6E8A-4147-A177-3AD203B41FA5}">
                      <a16:colId xmlns:a16="http://schemas.microsoft.com/office/drawing/2014/main" val="4213051999"/>
                    </a:ext>
                  </a:extLst>
                </a:gridCol>
                <a:gridCol w="1130111">
                  <a:extLst>
                    <a:ext uri="{9D8B030D-6E8A-4147-A177-3AD203B41FA5}">
                      <a16:colId xmlns:a16="http://schemas.microsoft.com/office/drawing/2014/main" val="1478113599"/>
                    </a:ext>
                  </a:extLst>
                </a:gridCol>
                <a:gridCol w="1130111">
                  <a:extLst>
                    <a:ext uri="{9D8B030D-6E8A-4147-A177-3AD203B41FA5}">
                      <a16:colId xmlns:a16="http://schemas.microsoft.com/office/drawing/2014/main" val="2376028175"/>
                    </a:ext>
                  </a:extLst>
                </a:gridCol>
                <a:gridCol w="1130111">
                  <a:extLst>
                    <a:ext uri="{9D8B030D-6E8A-4147-A177-3AD203B41FA5}">
                      <a16:colId xmlns:a16="http://schemas.microsoft.com/office/drawing/2014/main" val="2604013483"/>
                    </a:ext>
                  </a:extLst>
                </a:gridCol>
              </a:tblGrid>
              <a:tr h="370840">
                <a:tc>
                  <a:txBody>
                    <a:bodyPr/>
                    <a:lstStyle/>
                    <a:p>
                      <a:r>
                        <a:rPr lang="en-US" sz="1200" dirty="0"/>
                        <a:t>Model</a:t>
                      </a:r>
                    </a:p>
                  </a:txBody>
                  <a:tcPr/>
                </a:tc>
                <a:tc>
                  <a:txBody>
                    <a:bodyPr/>
                    <a:lstStyle/>
                    <a:p>
                      <a:r>
                        <a:rPr lang="en-US" sz="1200" dirty="0"/>
                        <a:t>Accuracy</a:t>
                      </a:r>
                    </a:p>
                  </a:txBody>
                  <a:tcPr/>
                </a:tc>
                <a:tc>
                  <a:txBody>
                    <a:bodyPr/>
                    <a:lstStyle/>
                    <a:p>
                      <a:r>
                        <a:rPr lang="en-US" sz="1200" dirty="0"/>
                        <a:t>Precision</a:t>
                      </a:r>
                    </a:p>
                  </a:txBody>
                  <a:tcPr/>
                </a:tc>
                <a:tc>
                  <a:txBody>
                    <a:bodyPr/>
                    <a:lstStyle/>
                    <a:p>
                      <a:r>
                        <a:rPr lang="en-US" sz="1200" dirty="0"/>
                        <a:t>Recall</a:t>
                      </a:r>
                    </a:p>
                  </a:txBody>
                  <a:tcPr/>
                </a:tc>
                <a:tc>
                  <a:txBody>
                    <a:bodyPr/>
                    <a:lstStyle/>
                    <a:p>
                      <a:r>
                        <a:rPr lang="en-US" sz="1200" dirty="0"/>
                        <a:t>F1-Score</a:t>
                      </a:r>
                    </a:p>
                  </a:txBody>
                  <a:tcPr/>
                </a:tc>
                <a:tc>
                  <a:txBody>
                    <a:bodyPr/>
                    <a:lstStyle/>
                    <a:p>
                      <a:r>
                        <a:rPr lang="en-US" sz="1200" dirty="0"/>
                        <a:t>Weights</a:t>
                      </a:r>
                    </a:p>
                  </a:txBody>
                  <a:tcPr/>
                </a:tc>
                <a:extLst>
                  <a:ext uri="{0D108BD9-81ED-4DB2-BD59-A6C34878D82A}">
                    <a16:rowId xmlns:a16="http://schemas.microsoft.com/office/drawing/2014/main" val="2753650959"/>
                  </a:ext>
                </a:extLst>
              </a:tr>
              <a:tr h="370840">
                <a:tc>
                  <a:txBody>
                    <a:bodyPr/>
                    <a:lstStyle/>
                    <a:p>
                      <a:r>
                        <a:rPr lang="en-US" sz="1200" dirty="0"/>
                        <a:t>Random Forest</a:t>
                      </a:r>
                    </a:p>
                  </a:txBody>
                  <a:tcPr/>
                </a:tc>
                <a:tc>
                  <a:txBody>
                    <a:bodyPr/>
                    <a:lstStyle/>
                    <a:p>
                      <a:r>
                        <a:rPr lang="en-US" sz="1200" dirty="0"/>
                        <a:t>0.86</a:t>
                      </a:r>
                    </a:p>
                  </a:txBody>
                  <a:tcPr/>
                </a:tc>
                <a:tc>
                  <a:txBody>
                    <a:bodyPr/>
                    <a:lstStyle/>
                    <a:p>
                      <a:r>
                        <a:rPr lang="en-US" sz="1200" dirty="0"/>
                        <a:t>0.86</a:t>
                      </a:r>
                    </a:p>
                  </a:txBody>
                  <a:tcPr/>
                </a:tc>
                <a:tc>
                  <a:txBody>
                    <a:bodyPr/>
                    <a:lstStyle/>
                    <a:p>
                      <a:r>
                        <a:rPr lang="en-US" sz="1200" dirty="0"/>
                        <a:t>0.85</a:t>
                      </a:r>
                    </a:p>
                  </a:txBody>
                  <a:tcPr/>
                </a:tc>
                <a:tc>
                  <a:txBody>
                    <a:bodyPr/>
                    <a:lstStyle/>
                    <a:p>
                      <a:r>
                        <a:rPr lang="en-US" sz="1200" dirty="0"/>
                        <a:t>0.85</a:t>
                      </a:r>
                    </a:p>
                  </a:txBody>
                  <a:tcPr/>
                </a:tc>
                <a:tc>
                  <a:txBody>
                    <a:bodyPr/>
                    <a:lstStyle/>
                    <a:p>
                      <a:r>
                        <a:rPr lang="en-US" sz="1200" dirty="0"/>
                        <a:t>0.4</a:t>
                      </a:r>
                    </a:p>
                  </a:txBody>
                  <a:tcPr/>
                </a:tc>
                <a:extLst>
                  <a:ext uri="{0D108BD9-81ED-4DB2-BD59-A6C34878D82A}">
                    <a16:rowId xmlns:a16="http://schemas.microsoft.com/office/drawing/2014/main" val="182145678"/>
                  </a:ext>
                </a:extLst>
              </a:tr>
              <a:tr h="370840">
                <a:tc>
                  <a:txBody>
                    <a:bodyPr/>
                    <a:lstStyle/>
                    <a:p>
                      <a:r>
                        <a:rPr lang="en-US" sz="1200" dirty="0"/>
                        <a:t>Logistic Regression</a:t>
                      </a:r>
                    </a:p>
                  </a:txBody>
                  <a:tcPr/>
                </a:tc>
                <a:tc>
                  <a:txBody>
                    <a:bodyPr/>
                    <a:lstStyle/>
                    <a:p>
                      <a:r>
                        <a:rPr lang="en-US" sz="1200" dirty="0"/>
                        <a:t>0.49</a:t>
                      </a:r>
                    </a:p>
                  </a:txBody>
                  <a:tcPr/>
                </a:tc>
                <a:tc>
                  <a:txBody>
                    <a:bodyPr/>
                    <a:lstStyle/>
                    <a:p>
                      <a:r>
                        <a:rPr lang="en-US" sz="1200" dirty="0"/>
                        <a:t>0.49</a:t>
                      </a:r>
                    </a:p>
                  </a:txBody>
                  <a:tcPr/>
                </a:tc>
                <a:tc>
                  <a:txBody>
                    <a:bodyPr/>
                    <a:lstStyle/>
                    <a:p>
                      <a:r>
                        <a:rPr lang="en-US" sz="1200" dirty="0"/>
                        <a:t>1.00</a:t>
                      </a:r>
                    </a:p>
                  </a:txBody>
                  <a:tcPr/>
                </a:tc>
                <a:tc>
                  <a:txBody>
                    <a:bodyPr/>
                    <a:lstStyle/>
                    <a:p>
                      <a:r>
                        <a:rPr lang="en-US" sz="1200" dirty="0"/>
                        <a:t>0.66</a:t>
                      </a:r>
                    </a:p>
                  </a:txBody>
                  <a:tcPr/>
                </a:tc>
                <a:tc>
                  <a:txBody>
                    <a:bodyPr/>
                    <a:lstStyle/>
                    <a:p>
                      <a:r>
                        <a:rPr lang="en-US" sz="1200" dirty="0"/>
                        <a:t>0.1</a:t>
                      </a:r>
                    </a:p>
                  </a:txBody>
                  <a:tcPr/>
                </a:tc>
                <a:extLst>
                  <a:ext uri="{0D108BD9-81ED-4DB2-BD59-A6C34878D82A}">
                    <a16:rowId xmlns:a16="http://schemas.microsoft.com/office/drawing/2014/main" val="4131646591"/>
                  </a:ext>
                </a:extLst>
              </a:tr>
              <a:tr h="370840">
                <a:tc>
                  <a:txBody>
                    <a:bodyPr/>
                    <a:lstStyle/>
                    <a:p>
                      <a:r>
                        <a:rPr lang="en-US" sz="1200" dirty="0"/>
                        <a:t>Decision Tree</a:t>
                      </a:r>
                    </a:p>
                  </a:txBody>
                  <a:tcPr/>
                </a:tc>
                <a:tc>
                  <a:txBody>
                    <a:bodyPr/>
                    <a:lstStyle/>
                    <a:p>
                      <a:r>
                        <a:rPr lang="en-US" sz="1200" dirty="0"/>
                        <a:t>0.77</a:t>
                      </a:r>
                    </a:p>
                  </a:txBody>
                  <a:tcPr/>
                </a:tc>
                <a:tc>
                  <a:txBody>
                    <a:bodyPr/>
                    <a:lstStyle/>
                    <a:p>
                      <a:r>
                        <a:rPr lang="en-US" sz="1200" dirty="0"/>
                        <a:t>0.77</a:t>
                      </a:r>
                    </a:p>
                  </a:txBody>
                  <a:tcPr/>
                </a:tc>
                <a:tc>
                  <a:txBody>
                    <a:bodyPr/>
                    <a:lstStyle/>
                    <a:p>
                      <a:r>
                        <a:rPr lang="en-US" sz="1200" dirty="0"/>
                        <a:t>0.77</a:t>
                      </a:r>
                    </a:p>
                  </a:txBody>
                  <a:tcPr/>
                </a:tc>
                <a:tc>
                  <a:txBody>
                    <a:bodyPr/>
                    <a:lstStyle/>
                    <a:p>
                      <a:r>
                        <a:rPr lang="en-US" sz="1200" dirty="0"/>
                        <a:t>0.77</a:t>
                      </a:r>
                    </a:p>
                  </a:txBody>
                  <a:tcPr/>
                </a:tc>
                <a:tc>
                  <a:txBody>
                    <a:bodyPr/>
                    <a:lstStyle/>
                    <a:p>
                      <a:r>
                        <a:rPr lang="en-US" sz="1200" dirty="0"/>
                        <a:t>0.2</a:t>
                      </a:r>
                    </a:p>
                  </a:txBody>
                  <a:tcPr/>
                </a:tc>
                <a:extLst>
                  <a:ext uri="{0D108BD9-81ED-4DB2-BD59-A6C34878D82A}">
                    <a16:rowId xmlns:a16="http://schemas.microsoft.com/office/drawing/2014/main" val="873442922"/>
                  </a:ext>
                </a:extLst>
              </a:tr>
              <a:tr h="370840">
                <a:tc>
                  <a:txBody>
                    <a:bodyPr/>
                    <a:lstStyle/>
                    <a:p>
                      <a:r>
                        <a:rPr lang="en-US" sz="1200" dirty="0" err="1"/>
                        <a:t>XGBoost</a:t>
                      </a:r>
                      <a:endParaRPr lang="en-US" sz="1200" dirty="0"/>
                    </a:p>
                  </a:txBody>
                  <a:tcPr/>
                </a:tc>
                <a:tc>
                  <a:txBody>
                    <a:bodyPr/>
                    <a:lstStyle/>
                    <a:p>
                      <a:r>
                        <a:rPr lang="en-US" sz="1200" dirty="0"/>
                        <a:t>0.83</a:t>
                      </a:r>
                    </a:p>
                  </a:txBody>
                  <a:tcPr/>
                </a:tc>
                <a:tc>
                  <a:txBody>
                    <a:bodyPr/>
                    <a:lstStyle/>
                    <a:p>
                      <a:r>
                        <a:rPr lang="en-US" sz="1200" dirty="0"/>
                        <a:t>0.85</a:t>
                      </a:r>
                    </a:p>
                  </a:txBody>
                  <a:tcPr/>
                </a:tc>
                <a:tc>
                  <a:txBody>
                    <a:bodyPr/>
                    <a:lstStyle/>
                    <a:p>
                      <a:r>
                        <a:rPr lang="en-US" sz="1200" dirty="0"/>
                        <a:t>0.80</a:t>
                      </a:r>
                    </a:p>
                  </a:txBody>
                  <a:tcPr/>
                </a:tc>
                <a:tc>
                  <a:txBody>
                    <a:bodyPr/>
                    <a:lstStyle/>
                    <a:p>
                      <a:r>
                        <a:rPr lang="en-US" sz="1200" dirty="0"/>
                        <a:t>0.82</a:t>
                      </a:r>
                    </a:p>
                  </a:txBody>
                  <a:tcPr/>
                </a:tc>
                <a:tc>
                  <a:txBody>
                    <a:bodyPr/>
                    <a:lstStyle/>
                    <a:p>
                      <a:r>
                        <a:rPr lang="en-US" sz="1200" dirty="0"/>
                        <a:t>0.3</a:t>
                      </a:r>
                    </a:p>
                  </a:txBody>
                  <a:tcPr/>
                </a:tc>
                <a:extLst>
                  <a:ext uri="{0D108BD9-81ED-4DB2-BD59-A6C34878D82A}">
                    <a16:rowId xmlns:a16="http://schemas.microsoft.com/office/drawing/2014/main" val="1608749366"/>
                  </a:ext>
                </a:extLst>
              </a:tr>
              <a:tr h="370840">
                <a:tc>
                  <a:txBody>
                    <a:bodyPr/>
                    <a:lstStyle/>
                    <a:p>
                      <a:r>
                        <a:rPr lang="en-US" sz="1200" dirty="0" err="1"/>
                        <a:t>ENsemble</a:t>
                      </a:r>
                      <a:endParaRPr lang="en-US" sz="1200" dirty="0"/>
                    </a:p>
                  </a:txBody>
                  <a:tcPr/>
                </a:tc>
                <a:tc>
                  <a:txBody>
                    <a:bodyPr/>
                    <a:lstStyle/>
                    <a:p>
                      <a:r>
                        <a:rPr lang="en-US" sz="1200" dirty="0"/>
                        <a:t>0.85</a:t>
                      </a:r>
                    </a:p>
                  </a:txBody>
                  <a:tcPr/>
                </a:tc>
                <a:tc>
                  <a:txBody>
                    <a:bodyPr/>
                    <a:lstStyle/>
                    <a:p>
                      <a:r>
                        <a:rPr lang="en-US" sz="1200" dirty="0"/>
                        <a:t>0.86</a:t>
                      </a:r>
                    </a:p>
                  </a:txBody>
                  <a:tcPr/>
                </a:tc>
                <a:tc>
                  <a:txBody>
                    <a:bodyPr/>
                    <a:lstStyle/>
                    <a:p>
                      <a:r>
                        <a:rPr lang="en-US" sz="1200" dirty="0"/>
                        <a:t>0.83</a:t>
                      </a:r>
                    </a:p>
                  </a:txBody>
                  <a:tcPr/>
                </a:tc>
                <a:tc>
                  <a:txBody>
                    <a:bodyPr/>
                    <a:lstStyle/>
                    <a:p>
                      <a:r>
                        <a:rPr lang="en-US" sz="1200" dirty="0"/>
                        <a:t>0.84</a:t>
                      </a:r>
                    </a:p>
                  </a:txBody>
                  <a:tcPr/>
                </a:tc>
                <a:tc>
                  <a:txBody>
                    <a:bodyPr/>
                    <a:lstStyle/>
                    <a:p>
                      <a:endParaRPr lang="en-US" sz="1200" dirty="0"/>
                    </a:p>
                  </a:txBody>
                  <a:tcPr/>
                </a:tc>
                <a:extLst>
                  <a:ext uri="{0D108BD9-81ED-4DB2-BD59-A6C34878D82A}">
                    <a16:rowId xmlns:a16="http://schemas.microsoft.com/office/drawing/2014/main" val="2165284302"/>
                  </a:ext>
                </a:extLst>
              </a:tr>
            </a:tbl>
          </a:graphicData>
        </a:graphic>
      </p:graphicFrame>
    </p:spTree>
    <p:extLst>
      <p:ext uri="{BB962C8B-B14F-4D97-AF65-F5344CB8AC3E}">
        <p14:creationId xmlns:p14="http://schemas.microsoft.com/office/powerpoint/2010/main" val="30189030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gradFill>
        <a:effectLst/>
      </p:bgPr>
    </p:bg>
    <p:spTree>
      <p:nvGrpSpPr>
        <p:cNvPr id="1" name=""/>
        <p:cNvGrpSpPr/>
        <p:nvPr/>
      </p:nvGrpSpPr>
      <p:grpSpPr>
        <a:xfrm>
          <a:off x="0" y="0"/>
          <a:ext cx="0" cy="0"/>
          <a:chOff x="0" y="0"/>
          <a:chExt cx="0" cy="0"/>
        </a:xfrm>
      </p:grpSpPr>
      <p:pic>
        <p:nvPicPr>
          <p:cNvPr id="4" name="Picture 2">
            <a:extLst>
              <a:ext uri="{FF2B5EF4-FFF2-40B4-BE49-F238E27FC236}">
                <a16:creationId xmlns:a16="http://schemas.microsoft.com/office/drawing/2014/main" id="{373D178D-B1EE-8AE4-0A0F-FD40B8A5D8B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7752872" y="-4905"/>
            <a:ext cx="1067277" cy="4948908"/>
          </a:xfrm>
          <a:prstGeom prst="rect">
            <a:avLst/>
          </a:prstGeom>
          <a:noFill/>
          <a:effectLst>
            <a:outerShdw blurRad="382626" dist="50800" dir="5400000" sx="86899" sy="86899" algn="ctr" rotWithShape="0">
              <a:srgbClr val="000000">
                <a:alpha val="54887"/>
              </a:srgbClr>
            </a:outerShdw>
          </a:effectLst>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1DC3AB35-2090-2217-E90E-FB0D8AE7FF06}"/>
              </a:ext>
            </a:extLst>
          </p:cNvPr>
          <p:cNvSpPr>
            <a:spLocks noGrp="1"/>
          </p:cNvSpPr>
          <p:nvPr>
            <p:ph type="title"/>
          </p:nvPr>
        </p:nvSpPr>
        <p:spPr>
          <a:xfrm>
            <a:off x="268789" y="287152"/>
            <a:ext cx="6300788" cy="684213"/>
          </a:xfrm>
        </p:spPr>
        <p:txBody>
          <a:bodyPr anchor="t">
            <a:normAutofit/>
          </a:bodyPr>
          <a:lstStyle/>
          <a:p>
            <a:r>
              <a:rPr lang="en-US" dirty="0"/>
              <a:t>Completed Activities</a:t>
            </a:r>
            <a:endParaRPr lang="en-IN" dirty="0"/>
          </a:p>
        </p:txBody>
      </p:sp>
      <p:sp>
        <p:nvSpPr>
          <p:cNvPr id="13" name="TextBox 12">
            <a:extLst>
              <a:ext uri="{FF2B5EF4-FFF2-40B4-BE49-F238E27FC236}">
                <a16:creationId xmlns:a16="http://schemas.microsoft.com/office/drawing/2014/main" id="{DDE885B4-8AD0-77A6-BF47-8C2663791CAD}"/>
              </a:ext>
            </a:extLst>
          </p:cNvPr>
          <p:cNvSpPr txBox="1"/>
          <p:nvPr/>
        </p:nvSpPr>
        <p:spPr>
          <a:xfrm>
            <a:off x="793756" y="825920"/>
            <a:ext cx="7081251" cy="1274260"/>
          </a:xfrm>
          <a:prstGeom prst="rect">
            <a:avLst/>
          </a:prstGeom>
          <a:noFill/>
        </p:spPr>
        <p:txBody>
          <a:bodyPr wrap="square">
            <a:spAutoFit/>
          </a:bodyPr>
          <a:lstStyle/>
          <a:p>
            <a:pPr marL="171450" indent="-171450">
              <a:lnSpc>
                <a:spcPct val="150000"/>
              </a:lnSpc>
              <a:buFont typeface="Wingdings" pitchFamily="2" charset="2"/>
              <a:buChar char="Ø"/>
            </a:pPr>
            <a:r>
              <a:rPr lang="en-US" sz="1050" dirty="0"/>
              <a:t>by Children’s Hospital Boston (CHB) and the Massachusetts Institute of Technology (MIT) </a:t>
            </a:r>
          </a:p>
          <a:p>
            <a:pPr marL="171450" indent="-171450">
              <a:lnSpc>
                <a:spcPct val="150000"/>
              </a:lnSpc>
              <a:buFont typeface="Wingdings" pitchFamily="2" charset="2"/>
              <a:buChar char="Ø"/>
            </a:pPr>
            <a:r>
              <a:rPr lang="en-US" sz="1050" b="1" dirty="0"/>
              <a:t>22 subjects </a:t>
            </a:r>
            <a:r>
              <a:rPr lang="en-US" sz="1050" dirty="0"/>
              <a:t>(5 males, ages 3–22; and 17 females, ages 1.5–19) </a:t>
            </a:r>
          </a:p>
          <a:p>
            <a:pPr marL="171450" indent="-171450">
              <a:lnSpc>
                <a:spcPct val="150000"/>
              </a:lnSpc>
              <a:buFont typeface="Wingdings" pitchFamily="2" charset="2"/>
              <a:buChar char="Ø"/>
            </a:pPr>
            <a:r>
              <a:rPr lang="en-US" sz="1050" b="1" dirty="0"/>
              <a:t>Sampling rate</a:t>
            </a:r>
            <a:r>
              <a:rPr lang="en-US" sz="1050" dirty="0"/>
              <a:t>: 256 samples per second with 16-bit resolution </a:t>
            </a:r>
          </a:p>
          <a:p>
            <a:pPr marL="171450" indent="-171450">
              <a:lnSpc>
                <a:spcPct val="150000"/>
              </a:lnSpc>
              <a:buFont typeface="Wingdings" pitchFamily="2" charset="2"/>
              <a:buChar char="Ø"/>
            </a:pPr>
            <a:r>
              <a:rPr lang="en-US" sz="1050" dirty="0"/>
              <a:t>Onsets and ends of </a:t>
            </a:r>
            <a:r>
              <a:rPr lang="en-US" sz="1050" b="1" dirty="0"/>
              <a:t>182 seizures </a:t>
            </a:r>
            <a:r>
              <a:rPr lang="en-US" sz="1050" dirty="0"/>
              <a:t>are annotated. </a:t>
            </a:r>
          </a:p>
          <a:p>
            <a:pPr marL="171450" indent="-171450">
              <a:lnSpc>
                <a:spcPct val="150000"/>
              </a:lnSpc>
              <a:buFont typeface="Wingdings" pitchFamily="2" charset="2"/>
              <a:buChar char="Ø"/>
            </a:pPr>
            <a:r>
              <a:rPr lang="en-US" sz="1050" dirty="0"/>
              <a:t>Each EDF file contain </a:t>
            </a:r>
            <a:r>
              <a:rPr lang="en-US" sz="1050" b="1" dirty="0"/>
              <a:t>23 EEG signals </a:t>
            </a:r>
            <a:r>
              <a:rPr lang="en-US" sz="1050" dirty="0"/>
              <a:t>(24 or 26 in a few cases)</a:t>
            </a:r>
          </a:p>
        </p:txBody>
      </p:sp>
      <p:sp>
        <p:nvSpPr>
          <p:cNvPr id="14" name="TextBox 13">
            <a:extLst>
              <a:ext uri="{FF2B5EF4-FFF2-40B4-BE49-F238E27FC236}">
                <a16:creationId xmlns:a16="http://schemas.microsoft.com/office/drawing/2014/main" id="{C1FD14AA-A020-5184-4B94-E714A4BF2978}"/>
              </a:ext>
            </a:extLst>
          </p:cNvPr>
          <p:cNvSpPr txBox="1"/>
          <p:nvPr/>
        </p:nvSpPr>
        <p:spPr>
          <a:xfrm>
            <a:off x="1180292" y="654303"/>
            <a:ext cx="4680856" cy="276999"/>
          </a:xfrm>
          <a:prstGeom prst="rect">
            <a:avLst/>
          </a:prstGeom>
          <a:noFill/>
        </p:spPr>
        <p:txBody>
          <a:bodyPr wrap="square">
            <a:spAutoFit/>
          </a:bodyPr>
          <a:lstStyle/>
          <a:p>
            <a:pPr lvl="3"/>
            <a:r>
              <a:rPr lang="en-US" sz="1200" b="1" dirty="0">
                <a:solidFill>
                  <a:srgbClr val="5F4BA0"/>
                </a:solidFill>
                <a:latin typeface="+mj-lt"/>
              </a:rPr>
              <a:t>CHB-MIT Scalp EEG Database</a:t>
            </a:r>
          </a:p>
        </p:txBody>
      </p:sp>
      <p:pic>
        <p:nvPicPr>
          <p:cNvPr id="15" name="Picture 4">
            <a:extLst>
              <a:ext uri="{FF2B5EF4-FFF2-40B4-BE49-F238E27FC236}">
                <a16:creationId xmlns:a16="http://schemas.microsoft.com/office/drawing/2014/main" id="{9206EBB2-F788-B56D-D7F2-ACBAED05F4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6666" y="2963324"/>
            <a:ext cx="2256669" cy="1782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a:extLst>
              <a:ext uri="{FF2B5EF4-FFF2-40B4-BE49-F238E27FC236}">
                <a16:creationId xmlns:a16="http://schemas.microsoft.com/office/drawing/2014/main" id="{95A29D41-3469-351B-EFCA-A303111780B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1005" y="2963614"/>
            <a:ext cx="2130870" cy="1709762"/>
          </a:xfrm>
          <a:prstGeom prst="rect">
            <a:avLst/>
          </a:prstGeom>
          <a:noFill/>
          <a:effectLst/>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EEA0B323-1C14-BA4D-F9C3-62C8069CB7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69577" y="1017859"/>
            <a:ext cx="802198" cy="802198"/>
          </a:xfrm>
          <a:prstGeom prst="rect">
            <a:avLst/>
          </a:prstGeom>
        </p:spPr>
      </p:pic>
      <p:sp>
        <p:nvSpPr>
          <p:cNvPr id="18" name="TextBox 17">
            <a:extLst>
              <a:ext uri="{FF2B5EF4-FFF2-40B4-BE49-F238E27FC236}">
                <a16:creationId xmlns:a16="http://schemas.microsoft.com/office/drawing/2014/main" id="{EF33D40C-BE05-FBE8-C1CE-5DE3ABCD8AC5}"/>
              </a:ext>
            </a:extLst>
          </p:cNvPr>
          <p:cNvSpPr txBox="1"/>
          <p:nvPr/>
        </p:nvSpPr>
        <p:spPr>
          <a:xfrm>
            <a:off x="713035" y="3433971"/>
            <a:ext cx="2243631" cy="784830"/>
          </a:xfrm>
          <a:prstGeom prst="rect">
            <a:avLst/>
          </a:prstGeom>
          <a:noFill/>
        </p:spPr>
        <p:txBody>
          <a:bodyPr wrap="square">
            <a:spAutoFit/>
          </a:bodyPr>
          <a:lstStyle/>
          <a:p>
            <a:pPr marL="171450" indent="-171450">
              <a:buFont typeface="Courier New" panose="02070309020205020404" pitchFamily="49" charset="0"/>
              <a:buChar char="o"/>
            </a:pPr>
            <a:r>
              <a:rPr lang="en-US" sz="900" b="1" i="0" dirty="0">
                <a:effectLst/>
                <a:latin typeface="Courier New" panose="02070309020205020404" pitchFamily="49" charset="0"/>
              </a:rPr>
              <a:t>Epochs: 10 </a:t>
            </a:r>
          </a:p>
          <a:p>
            <a:pPr marL="171450" indent="-171450">
              <a:buFont typeface="Courier New" panose="02070309020205020404" pitchFamily="49" charset="0"/>
              <a:buChar char="o"/>
            </a:pPr>
            <a:r>
              <a:rPr lang="en-US" sz="900" b="1" i="0" dirty="0">
                <a:effectLst/>
                <a:latin typeface="Courier New" panose="02070309020205020404" pitchFamily="49" charset="0"/>
              </a:rPr>
              <a:t>Train loss: 0.0417 </a:t>
            </a:r>
          </a:p>
          <a:p>
            <a:pPr marL="171450" indent="-171450">
              <a:buFont typeface="Courier New" panose="02070309020205020404" pitchFamily="49" charset="0"/>
              <a:buChar char="o"/>
            </a:pPr>
            <a:r>
              <a:rPr lang="en-US" sz="900" b="1" i="0" dirty="0">
                <a:effectLst/>
                <a:latin typeface="Courier New" panose="02070309020205020404" pitchFamily="49" charset="0"/>
              </a:rPr>
              <a:t>Train accuracy: 1.0000 </a:t>
            </a:r>
          </a:p>
          <a:p>
            <a:pPr marL="171450" indent="-171450">
              <a:buFont typeface="Courier New" panose="02070309020205020404" pitchFamily="49" charset="0"/>
              <a:buChar char="o"/>
            </a:pPr>
            <a:r>
              <a:rPr lang="en-US" sz="900" b="1" dirty="0">
                <a:latin typeface="Courier New" panose="02070309020205020404" pitchFamily="49" charset="0"/>
              </a:rPr>
              <a:t>Validation </a:t>
            </a:r>
            <a:r>
              <a:rPr lang="en-US" sz="900" b="1" i="0" dirty="0">
                <a:effectLst/>
                <a:latin typeface="Courier New" panose="02070309020205020404" pitchFamily="49" charset="0"/>
              </a:rPr>
              <a:t>loss: 0.0000e+00 </a:t>
            </a:r>
          </a:p>
          <a:p>
            <a:pPr marL="171450" indent="-171450">
              <a:buFont typeface="Courier New" panose="02070309020205020404" pitchFamily="49" charset="0"/>
              <a:buChar char="o"/>
            </a:pPr>
            <a:r>
              <a:rPr lang="en-US" sz="900" b="1" i="0" dirty="0">
                <a:effectLst/>
                <a:latin typeface="Courier New" panose="02070309020205020404" pitchFamily="49" charset="0"/>
              </a:rPr>
              <a:t>Validation accuracy: 1.0000</a:t>
            </a:r>
            <a:endParaRPr lang="en-US" sz="900" b="1" dirty="0"/>
          </a:p>
        </p:txBody>
      </p:sp>
      <p:sp>
        <p:nvSpPr>
          <p:cNvPr id="19" name="Rectangle 18">
            <a:extLst>
              <a:ext uri="{FF2B5EF4-FFF2-40B4-BE49-F238E27FC236}">
                <a16:creationId xmlns:a16="http://schemas.microsoft.com/office/drawing/2014/main" id="{7E82851C-8148-EEFE-4C48-26AD1CD9AB09}"/>
              </a:ext>
            </a:extLst>
          </p:cNvPr>
          <p:cNvSpPr/>
          <p:nvPr/>
        </p:nvSpPr>
        <p:spPr>
          <a:xfrm>
            <a:off x="575556" y="2671267"/>
            <a:ext cx="6882889" cy="2152410"/>
          </a:xfrm>
          <a:prstGeom prst="rect">
            <a:avLst/>
          </a:prstGeom>
          <a:noFill/>
          <a:ln w="12700">
            <a:solidFill>
              <a:schemeClr val="tx1">
                <a:alpha val="53000"/>
              </a:schemeClr>
            </a:solidFill>
            <a:prstDash val="dash"/>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TextBox 45">
            <a:extLst>
              <a:ext uri="{FF2B5EF4-FFF2-40B4-BE49-F238E27FC236}">
                <a16:creationId xmlns:a16="http://schemas.microsoft.com/office/drawing/2014/main" id="{72CD104B-4FE8-6D25-D2EB-3C4143A754C7}"/>
              </a:ext>
            </a:extLst>
          </p:cNvPr>
          <p:cNvSpPr txBox="1"/>
          <p:nvPr/>
        </p:nvSpPr>
        <p:spPr>
          <a:xfrm>
            <a:off x="1296921" y="2897088"/>
            <a:ext cx="2228291" cy="261610"/>
          </a:xfrm>
          <a:prstGeom prst="rect">
            <a:avLst/>
          </a:prstGeom>
          <a:noFill/>
        </p:spPr>
        <p:txBody>
          <a:bodyPr wrap="square" rtlCol="0">
            <a:spAutoFit/>
          </a:bodyPr>
          <a:lstStyle/>
          <a:p>
            <a:r>
              <a:rPr lang="en-US" sz="1100" b="1" dirty="0">
                <a:solidFill>
                  <a:srgbClr val="5F4BA0"/>
                </a:solidFill>
                <a:latin typeface="+mj-lt"/>
              </a:rPr>
              <a:t>Results</a:t>
            </a:r>
            <a:endParaRPr lang="en-IN" sz="1100" dirty="0">
              <a:solidFill>
                <a:srgbClr val="5F4BA0"/>
              </a:solidFill>
              <a:latin typeface="+mj-lt"/>
            </a:endParaRPr>
          </a:p>
        </p:txBody>
      </p:sp>
      <p:sp>
        <p:nvSpPr>
          <p:cNvPr id="47" name="TextBox 46">
            <a:extLst>
              <a:ext uri="{FF2B5EF4-FFF2-40B4-BE49-F238E27FC236}">
                <a16:creationId xmlns:a16="http://schemas.microsoft.com/office/drawing/2014/main" id="{B144E442-1BB4-8159-D6ED-4E18CF47E788}"/>
              </a:ext>
            </a:extLst>
          </p:cNvPr>
          <p:cNvSpPr txBox="1"/>
          <p:nvPr/>
        </p:nvSpPr>
        <p:spPr>
          <a:xfrm>
            <a:off x="922489" y="2143939"/>
            <a:ext cx="6120680" cy="415498"/>
          </a:xfrm>
          <a:prstGeom prst="rect">
            <a:avLst/>
          </a:prstGeom>
          <a:noFill/>
        </p:spPr>
        <p:txBody>
          <a:bodyPr wrap="square" rtlCol="0">
            <a:spAutoFit/>
          </a:bodyPr>
          <a:lstStyle/>
          <a:p>
            <a:pPr algn="ctr"/>
            <a:r>
              <a:rPr lang="en-US" sz="1050" dirty="0">
                <a:solidFill>
                  <a:srgbClr val="5F4BA0"/>
                </a:solidFill>
                <a:latin typeface="+mj-lt"/>
              </a:rPr>
              <a:t>Dataset</a:t>
            </a:r>
            <a:r>
              <a:rPr lang="en-US" sz="1050" dirty="0"/>
              <a:t>: Considered data of </a:t>
            </a:r>
            <a:r>
              <a:rPr lang="en-US" sz="1050" b="1" dirty="0"/>
              <a:t>5 patients </a:t>
            </a:r>
            <a:r>
              <a:rPr lang="en-US" sz="1050" dirty="0"/>
              <a:t>and preprocessed then into frequency domain using </a:t>
            </a:r>
            <a:r>
              <a:rPr lang="en-US" sz="1050" b="1" dirty="0"/>
              <a:t>Fourier Transform methods</a:t>
            </a:r>
            <a:r>
              <a:rPr lang="en-US" sz="1050" dirty="0"/>
              <a:t>. Data of </a:t>
            </a:r>
            <a:r>
              <a:rPr lang="en-US" sz="1050" b="1" dirty="0"/>
              <a:t>12.08GB</a:t>
            </a:r>
            <a:r>
              <a:rPr lang="en-US" sz="1050" dirty="0"/>
              <a:t> was used. Data Split: 66.66% Train, 33.33% Test.</a:t>
            </a:r>
            <a:endParaRPr lang="en-IN" sz="1050" u="sng" dirty="0"/>
          </a:p>
        </p:txBody>
      </p:sp>
      <p:sp>
        <p:nvSpPr>
          <p:cNvPr id="50" name="TextBox 49">
            <a:extLst>
              <a:ext uri="{FF2B5EF4-FFF2-40B4-BE49-F238E27FC236}">
                <a16:creationId xmlns:a16="http://schemas.microsoft.com/office/drawing/2014/main" id="{54AB25A2-C8AE-8773-D568-A22ED0984D14}"/>
              </a:ext>
            </a:extLst>
          </p:cNvPr>
          <p:cNvSpPr txBox="1"/>
          <p:nvPr/>
        </p:nvSpPr>
        <p:spPr>
          <a:xfrm rot="5400000">
            <a:off x="7000738" y="2555658"/>
            <a:ext cx="3874748" cy="230832"/>
          </a:xfrm>
          <a:prstGeom prst="rect">
            <a:avLst/>
          </a:prstGeom>
          <a:noFill/>
        </p:spPr>
        <p:txBody>
          <a:bodyPr wrap="square" rtlCol="0">
            <a:spAutoFit/>
          </a:bodyPr>
          <a:lstStyle/>
          <a:p>
            <a:pPr algn="ctr"/>
            <a:r>
              <a:rPr lang="en-US" sz="900" dirty="0"/>
              <a:t>23 signals of an EDF file, each of 3600s duration</a:t>
            </a:r>
            <a:endParaRPr lang="en-IN" sz="900" dirty="0"/>
          </a:p>
        </p:txBody>
      </p:sp>
    </p:spTree>
    <p:extLst>
      <p:ext uri="{BB962C8B-B14F-4D97-AF65-F5344CB8AC3E}">
        <p14:creationId xmlns:p14="http://schemas.microsoft.com/office/powerpoint/2010/main" val="3364780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- 2</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22530" name="Picture 2">
            <a:extLst>
              <a:ext uri="{FF2B5EF4-FFF2-40B4-BE49-F238E27FC236}">
                <a16:creationId xmlns:a16="http://schemas.microsoft.com/office/drawing/2014/main" id="{C62F8271-A882-8F3D-4214-C2D01FE49B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8378" y="663538"/>
            <a:ext cx="5187243" cy="40912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8678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Ensembled model - 2</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23554" name="Picture 2">
            <a:extLst>
              <a:ext uri="{FF2B5EF4-FFF2-40B4-BE49-F238E27FC236}">
                <a16:creationId xmlns:a16="http://schemas.microsoft.com/office/drawing/2014/main" id="{6AECCEE3-F3B1-D80E-6726-F8EECB338CB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49844" b="50049"/>
          <a:stretch/>
        </p:blipFill>
        <p:spPr bwMode="auto">
          <a:xfrm>
            <a:off x="652088" y="697018"/>
            <a:ext cx="3155444" cy="18747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0E76E750-C503-65BE-A162-3A17432139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44" b="50049"/>
          <a:stretch/>
        </p:blipFill>
        <p:spPr bwMode="auto">
          <a:xfrm>
            <a:off x="5119766" y="697018"/>
            <a:ext cx="3155445" cy="187473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A59121A9-B119-B82C-0D6C-65BB35EC733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9950" r="49844"/>
          <a:stretch/>
        </p:blipFill>
        <p:spPr bwMode="auto">
          <a:xfrm>
            <a:off x="624468" y="2970110"/>
            <a:ext cx="3155445" cy="187844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E5E3FA3-EE84-C0FB-1CF6-CD8F869F8F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9844" t="49950"/>
          <a:stretch/>
        </p:blipFill>
        <p:spPr bwMode="auto">
          <a:xfrm>
            <a:off x="5119563" y="2973824"/>
            <a:ext cx="3155445" cy="18784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26861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Way Forward, Impact, Outcomes Planned Ahead</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6" name="Round Diagonal Corner Rectangle 5">
            <a:extLst>
              <a:ext uri="{FF2B5EF4-FFF2-40B4-BE49-F238E27FC236}">
                <a16:creationId xmlns:a16="http://schemas.microsoft.com/office/drawing/2014/main" id="{5796D381-FDC5-5CC9-BDF7-124D98C5A87E}"/>
              </a:ext>
            </a:extLst>
          </p:cNvPr>
          <p:cNvSpPr/>
          <p:nvPr/>
        </p:nvSpPr>
        <p:spPr>
          <a:xfrm>
            <a:off x="5148064" y="637051"/>
            <a:ext cx="3448545" cy="1781161"/>
          </a:xfrm>
          <a:prstGeom prst="round2DiagRect">
            <a:avLst/>
          </a:prstGeom>
          <a:solidFill>
            <a:schemeClr val="accent1">
              <a:alpha val="8971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just"/>
            <a:r>
              <a:rPr lang="en-IN" sz="1100" b="1" dirty="0"/>
              <a:t>	         </a:t>
            </a:r>
            <a:r>
              <a:rPr lang="en-IN" sz="1100" b="1" u="sng" dirty="0"/>
              <a:t>Impact</a:t>
            </a:r>
          </a:p>
          <a:p>
            <a:pPr marL="285750" indent="-285750" algn="just">
              <a:buFont typeface="Wingdings" panose="05000000000000000000" pitchFamily="2" charset="2"/>
              <a:buChar char="ü"/>
            </a:pPr>
            <a:r>
              <a:rPr lang="en-IN" sz="1100" dirty="0"/>
              <a:t>If these seizure-permissive brain states can be identified, </a:t>
            </a:r>
            <a:r>
              <a:rPr lang="en-IN" sz="1100" b="1" dirty="0"/>
              <a:t>devices designed to warn patients </a:t>
            </a:r>
            <a:r>
              <a:rPr lang="en-IN" sz="1100" dirty="0"/>
              <a:t>of impeding seizures would be possible.</a:t>
            </a:r>
            <a:r>
              <a:rPr lang="en-US" sz="1100" dirty="0"/>
              <a:t> </a:t>
            </a:r>
          </a:p>
          <a:p>
            <a:pPr marL="285750" indent="-285750" algn="just">
              <a:buFont typeface="Wingdings" panose="05000000000000000000" pitchFamily="2" charset="2"/>
              <a:buChar char="ü"/>
            </a:pPr>
            <a:r>
              <a:rPr lang="en-IN" sz="1100" dirty="0"/>
              <a:t>A timely and accurate prediction of seizures </a:t>
            </a:r>
            <a:r>
              <a:rPr lang="en-IN" sz="1100" b="1" dirty="0"/>
              <a:t>can prevent injuries during seizures</a:t>
            </a:r>
          </a:p>
        </p:txBody>
      </p:sp>
      <p:pic>
        <p:nvPicPr>
          <p:cNvPr id="8" name="Picture 6" descr="Heart Rate Variability Predicts Epileptic Seizures - Neuroscience News">
            <a:extLst>
              <a:ext uri="{FF2B5EF4-FFF2-40B4-BE49-F238E27FC236}">
                <a16:creationId xmlns:a16="http://schemas.microsoft.com/office/drawing/2014/main" id="{71B8AB49-8F90-39B8-AF44-D6C9719A36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2895786"/>
            <a:ext cx="2736304" cy="170002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882BDD74-CB0A-3165-D461-3EE752A10727}"/>
              </a:ext>
            </a:extLst>
          </p:cNvPr>
          <p:cNvSpPr txBox="1"/>
          <p:nvPr/>
        </p:nvSpPr>
        <p:spPr>
          <a:xfrm>
            <a:off x="971600" y="1347614"/>
            <a:ext cx="4176464" cy="1404156"/>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Wingdings" pitchFamily="2" charset="2"/>
              <a:buChar char="Ø"/>
            </a:pPr>
            <a:r>
              <a:rPr lang="en-US" sz="1200" dirty="0"/>
              <a:t>Forecasting signal and alerting if seizure detected</a:t>
            </a:r>
          </a:p>
          <a:p>
            <a:pPr marL="180000" indent="-180000">
              <a:spcBef>
                <a:spcPts val="200"/>
              </a:spcBef>
              <a:spcAft>
                <a:spcPts val="200"/>
              </a:spcAft>
              <a:buClr>
                <a:schemeClr val="accent1"/>
              </a:buClr>
              <a:buSzPct val="110000"/>
              <a:buFont typeface="Wingdings" pitchFamily="2" charset="2"/>
              <a:buChar char="Ø"/>
            </a:pPr>
            <a:endParaRPr lang="en-US" sz="1200" dirty="0"/>
          </a:p>
          <a:p>
            <a:pPr marL="180000" indent="-180000">
              <a:spcBef>
                <a:spcPts val="200"/>
              </a:spcBef>
              <a:spcAft>
                <a:spcPts val="200"/>
              </a:spcAft>
              <a:buClr>
                <a:schemeClr val="accent1"/>
              </a:buClr>
              <a:buSzPct val="110000"/>
              <a:buFont typeface="Wingdings" pitchFamily="2" charset="2"/>
              <a:buChar char="Ø"/>
            </a:pPr>
            <a:r>
              <a:rPr lang="en-US" sz="1200" dirty="0"/>
              <a:t>Using any standard sensor to get live data</a:t>
            </a:r>
          </a:p>
          <a:p>
            <a:pPr marL="180000" indent="-180000">
              <a:spcBef>
                <a:spcPts val="200"/>
              </a:spcBef>
              <a:spcAft>
                <a:spcPts val="200"/>
              </a:spcAft>
              <a:buClr>
                <a:schemeClr val="accent1"/>
              </a:buClr>
              <a:buSzPct val="110000"/>
              <a:buFont typeface="Wingdings" pitchFamily="2" charset="2"/>
              <a:buChar char="Ø"/>
            </a:pPr>
            <a:endParaRPr lang="en-US" sz="1200" dirty="0"/>
          </a:p>
          <a:p>
            <a:pPr marL="180000" indent="-180000">
              <a:spcBef>
                <a:spcPts val="200"/>
              </a:spcBef>
              <a:spcAft>
                <a:spcPts val="200"/>
              </a:spcAft>
              <a:buClr>
                <a:schemeClr val="accent1"/>
              </a:buClr>
              <a:buSzPct val="110000"/>
              <a:buFont typeface="Wingdings" pitchFamily="2" charset="2"/>
              <a:buChar char="Ø"/>
            </a:pPr>
            <a:r>
              <a:rPr lang="en-US" sz="1200" dirty="0"/>
              <a:t>Tool deployment</a:t>
            </a:r>
          </a:p>
        </p:txBody>
      </p:sp>
      <p:pic>
        <p:nvPicPr>
          <p:cNvPr id="10" name="Picture 6" descr="A lightweight solution to epileptic seizure prediction based on EEG  synchronization measurement | SpringerLink">
            <a:extLst>
              <a:ext uri="{FF2B5EF4-FFF2-40B4-BE49-F238E27FC236}">
                <a16:creationId xmlns:a16="http://schemas.microsoft.com/office/drawing/2014/main" id="{7B7C868C-45FE-4934-5102-412390F900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0714" y="2565175"/>
            <a:ext cx="3543244" cy="231220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F875C4C2-4FC3-1B86-0677-7C24882A6C7B}"/>
              </a:ext>
            </a:extLst>
          </p:cNvPr>
          <p:cNvSpPr txBox="1"/>
          <p:nvPr/>
        </p:nvSpPr>
        <p:spPr>
          <a:xfrm rot="16200000">
            <a:off x="4136606" y="3449306"/>
            <a:ext cx="1756785" cy="215444"/>
          </a:xfrm>
          <a:prstGeom prst="rect">
            <a:avLst/>
          </a:prstGeom>
          <a:noFill/>
        </p:spPr>
        <p:txBody>
          <a:bodyPr wrap="square" rtlCol="0">
            <a:spAutoFit/>
          </a:bodyPr>
          <a:lstStyle/>
          <a:p>
            <a:pPr algn="ctr"/>
            <a:r>
              <a:rPr lang="en-US" sz="800" b="1" dirty="0"/>
              <a:t>FINAL OUTCOME</a:t>
            </a:r>
            <a:endParaRPr lang="en-IN" sz="800" b="1" dirty="0"/>
          </a:p>
        </p:txBody>
      </p:sp>
    </p:spTree>
    <p:extLst>
      <p:ext uri="{BB962C8B-B14F-4D97-AF65-F5344CB8AC3E}">
        <p14:creationId xmlns:p14="http://schemas.microsoft.com/office/powerpoint/2010/main" val="12778519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ADC40BBC-12B3-7EA3-F21D-60B53D9F17B9}"/>
              </a:ext>
            </a:extLst>
          </p:cNvPr>
          <p:cNvSpPr txBox="1"/>
          <p:nvPr/>
        </p:nvSpPr>
        <p:spPr>
          <a:xfrm>
            <a:off x="2921620" y="2798956"/>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14" name="Title 1">
            <a:extLst>
              <a:ext uri="{FF2B5EF4-FFF2-40B4-BE49-F238E27FC236}">
                <a16:creationId xmlns:a16="http://schemas.microsoft.com/office/drawing/2014/main" id="{56D1F43C-95F7-6FA9-373E-5757730D8B28}"/>
              </a:ext>
            </a:extLst>
          </p:cNvPr>
          <p:cNvSpPr txBox="1">
            <a:spLocks/>
          </p:cNvSpPr>
          <p:nvPr/>
        </p:nvSpPr>
        <p:spPr bwMode="auto">
          <a:xfrm>
            <a:off x="107504" y="2319722"/>
            <a:ext cx="8496300" cy="68421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a:lstStyle>
          <a:p>
            <a:pPr algn="ctr"/>
            <a:r>
              <a:rPr lang="en-US" sz="6000" dirty="0"/>
              <a:t>Thank you</a:t>
            </a:r>
            <a:endParaRPr lang="en-IN" sz="6000" dirty="0"/>
          </a:p>
        </p:txBody>
      </p:sp>
      <p:sp>
        <p:nvSpPr>
          <p:cNvPr id="17" name="Rectangle 16">
            <a:extLst>
              <a:ext uri="{FF2B5EF4-FFF2-40B4-BE49-F238E27FC236}">
                <a16:creationId xmlns:a16="http://schemas.microsoft.com/office/drawing/2014/main" id="{0830B8BD-D6EE-258C-4C80-307C1F717491}"/>
              </a:ext>
            </a:extLst>
          </p:cNvPr>
          <p:cNvSpPr/>
          <p:nvPr/>
        </p:nvSpPr>
        <p:spPr>
          <a:xfrm>
            <a:off x="179512" y="483518"/>
            <a:ext cx="8568952" cy="2520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72000" rIns="72000" bIns="72000" rtlCol="0" anchor="ctr"/>
          <a:lstStyle/>
          <a:p>
            <a:pPr algn="ctr">
              <a:spcBef>
                <a:spcPts val="200"/>
              </a:spcBef>
              <a:spcAft>
                <a:spcPts val="200"/>
              </a:spcAft>
            </a:pPr>
            <a:endParaRPr lang="en-US" sz="1100" dirty="0" err="1">
              <a:solidFill>
                <a:schemeClr val="bg1"/>
              </a:solidFill>
            </a:endParaRPr>
          </a:p>
        </p:txBody>
      </p:sp>
    </p:spTree>
    <p:extLst>
      <p:ext uri="{BB962C8B-B14F-4D97-AF65-F5344CB8AC3E}">
        <p14:creationId xmlns:p14="http://schemas.microsoft.com/office/powerpoint/2010/main" val="620771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F730F5-A139-8530-A3F9-8C1895979001}"/>
              </a:ext>
            </a:extLst>
          </p:cNvPr>
          <p:cNvSpPr>
            <a:spLocks noGrp="1"/>
          </p:cNvSpPr>
          <p:nvPr>
            <p:ph type="title"/>
          </p:nvPr>
        </p:nvSpPr>
        <p:spPr>
          <a:xfrm>
            <a:off x="1013357" y="96847"/>
            <a:ext cx="8399836" cy="446484"/>
          </a:xfrm>
        </p:spPr>
        <p:txBody>
          <a:bodyPr/>
          <a:lstStyle/>
          <a:p>
            <a:endParaRPr lang="en-US"/>
          </a:p>
        </p:txBody>
      </p:sp>
      <p:pic>
        <p:nvPicPr>
          <p:cNvPr id="3" name="Picture 2">
            <a:extLst>
              <a:ext uri="{FF2B5EF4-FFF2-40B4-BE49-F238E27FC236}">
                <a16:creationId xmlns:a16="http://schemas.microsoft.com/office/drawing/2014/main" id="{B0D0CB9E-F455-BCB3-3ACB-5A9C2C13D279}"/>
              </a:ext>
            </a:extLst>
          </p:cNvPr>
          <p:cNvPicPr>
            <a:picLocks noChangeAspect="1"/>
          </p:cNvPicPr>
          <p:nvPr/>
        </p:nvPicPr>
        <p:blipFill>
          <a:blip r:embed="rId2"/>
          <a:stretch>
            <a:fillRect/>
          </a:stretch>
        </p:blipFill>
        <p:spPr>
          <a:xfrm>
            <a:off x="1369521" y="-96235"/>
            <a:ext cx="3780420" cy="5029165"/>
          </a:xfrm>
          <a:prstGeom prst="rect">
            <a:avLst/>
          </a:prstGeom>
        </p:spPr>
      </p:pic>
      <p:pic>
        <p:nvPicPr>
          <p:cNvPr id="4" name="Picture 3">
            <a:extLst>
              <a:ext uri="{FF2B5EF4-FFF2-40B4-BE49-F238E27FC236}">
                <a16:creationId xmlns:a16="http://schemas.microsoft.com/office/drawing/2014/main" id="{126A4A4B-2905-6A3C-CA57-FEE886C46778}"/>
              </a:ext>
            </a:extLst>
          </p:cNvPr>
          <p:cNvPicPr>
            <a:picLocks noChangeAspect="1"/>
          </p:cNvPicPr>
          <p:nvPr/>
        </p:nvPicPr>
        <p:blipFill rotWithShape="1">
          <a:blip r:embed="rId3"/>
          <a:srcRect l="-731" t="86882"/>
          <a:stretch/>
        </p:blipFill>
        <p:spPr>
          <a:xfrm>
            <a:off x="4612970" y="4160686"/>
            <a:ext cx="5227744" cy="528532"/>
          </a:xfrm>
          <a:prstGeom prst="rect">
            <a:avLst/>
          </a:prstGeom>
          <a:effectLst/>
        </p:spPr>
      </p:pic>
      <p:sp>
        <p:nvSpPr>
          <p:cNvPr id="5" name="TextBox 4">
            <a:extLst>
              <a:ext uri="{FF2B5EF4-FFF2-40B4-BE49-F238E27FC236}">
                <a16:creationId xmlns:a16="http://schemas.microsoft.com/office/drawing/2014/main" id="{912D1A48-4EF0-31D1-9769-19F9C19D5DBC}"/>
              </a:ext>
            </a:extLst>
          </p:cNvPr>
          <p:cNvSpPr txBox="1"/>
          <p:nvPr/>
        </p:nvSpPr>
        <p:spPr>
          <a:xfrm>
            <a:off x="6642600" y="223003"/>
            <a:ext cx="2411528" cy="523220"/>
          </a:xfrm>
          <a:prstGeom prst="rect">
            <a:avLst/>
          </a:prstGeom>
          <a:noFill/>
        </p:spPr>
        <p:txBody>
          <a:bodyPr wrap="square" rtlCol="0">
            <a:spAutoFit/>
          </a:bodyPr>
          <a:lstStyle/>
          <a:p>
            <a:r>
              <a:rPr lang="en-US" sz="1400" b="1" dirty="0">
                <a:solidFill>
                  <a:srgbClr val="5F4BA0"/>
                </a:solidFill>
                <a:latin typeface="+mj-lt"/>
              </a:rPr>
              <a:t>CNN Architecture</a:t>
            </a:r>
          </a:p>
          <a:p>
            <a:endParaRPr lang="en-IN" sz="1400" dirty="0">
              <a:solidFill>
                <a:srgbClr val="5F4BA0"/>
              </a:solidFill>
              <a:latin typeface="+mj-lt"/>
            </a:endParaRPr>
          </a:p>
        </p:txBody>
      </p:sp>
      <p:cxnSp>
        <p:nvCxnSpPr>
          <p:cNvPr id="7" name="Straight Arrow Connector 6">
            <a:extLst>
              <a:ext uri="{FF2B5EF4-FFF2-40B4-BE49-F238E27FC236}">
                <a16:creationId xmlns:a16="http://schemas.microsoft.com/office/drawing/2014/main" id="{0D1019C8-B5B4-7F74-7736-34CDF4C65A72}"/>
              </a:ext>
            </a:extLst>
          </p:cNvPr>
          <p:cNvCxnSpPr>
            <a:cxnSpLocks/>
          </p:cNvCxnSpPr>
          <p:nvPr/>
        </p:nvCxnSpPr>
        <p:spPr>
          <a:xfrm flipV="1">
            <a:off x="1513537" y="783467"/>
            <a:ext cx="3852428" cy="10801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EA67799-55A9-465B-843F-3206EE3C8BD5}"/>
              </a:ext>
            </a:extLst>
          </p:cNvPr>
          <p:cNvSpPr txBox="1"/>
          <p:nvPr/>
        </p:nvSpPr>
        <p:spPr>
          <a:xfrm>
            <a:off x="5437973" y="610271"/>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Input layer</a:t>
            </a:r>
          </a:p>
        </p:txBody>
      </p:sp>
      <p:sp>
        <p:nvSpPr>
          <p:cNvPr id="11" name="TextBox 10">
            <a:extLst>
              <a:ext uri="{FF2B5EF4-FFF2-40B4-BE49-F238E27FC236}">
                <a16:creationId xmlns:a16="http://schemas.microsoft.com/office/drawing/2014/main" id="{28B8A804-20C7-EAF4-7952-7B1AB923383A}"/>
              </a:ext>
            </a:extLst>
          </p:cNvPr>
          <p:cNvSpPr txBox="1"/>
          <p:nvPr/>
        </p:nvSpPr>
        <p:spPr>
          <a:xfrm>
            <a:off x="5606662" y="1024756"/>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Convolutional layer</a:t>
            </a:r>
          </a:p>
        </p:txBody>
      </p:sp>
      <p:sp>
        <p:nvSpPr>
          <p:cNvPr id="12" name="TextBox 11">
            <a:extLst>
              <a:ext uri="{FF2B5EF4-FFF2-40B4-BE49-F238E27FC236}">
                <a16:creationId xmlns:a16="http://schemas.microsoft.com/office/drawing/2014/main" id="{D539B7F1-53E0-D51D-6B6C-AAE2225CCB50}"/>
              </a:ext>
            </a:extLst>
          </p:cNvPr>
          <p:cNvSpPr txBox="1"/>
          <p:nvPr/>
        </p:nvSpPr>
        <p:spPr>
          <a:xfrm>
            <a:off x="5869819" y="3526320"/>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Convolutional layer</a:t>
            </a:r>
          </a:p>
        </p:txBody>
      </p:sp>
      <p:sp>
        <p:nvSpPr>
          <p:cNvPr id="13" name="TextBox 12">
            <a:extLst>
              <a:ext uri="{FF2B5EF4-FFF2-40B4-BE49-F238E27FC236}">
                <a16:creationId xmlns:a16="http://schemas.microsoft.com/office/drawing/2014/main" id="{EDB316E9-92CC-7A0F-6B1C-C945BF155409}"/>
              </a:ext>
            </a:extLst>
          </p:cNvPr>
          <p:cNvSpPr txBox="1"/>
          <p:nvPr/>
        </p:nvSpPr>
        <p:spPr>
          <a:xfrm>
            <a:off x="5870021" y="1439241"/>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Average pooling layer</a:t>
            </a:r>
          </a:p>
        </p:txBody>
      </p:sp>
      <p:cxnSp>
        <p:nvCxnSpPr>
          <p:cNvPr id="14" name="Straight Arrow Connector 13">
            <a:extLst>
              <a:ext uri="{FF2B5EF4-FFF2-40B4-BE49-F238E27FC236}">
                <a16:creationId xmlns:a16="http://schemas.microsoft.com/office/drawing/2014/main" id="{FAA23434-D2FE-138C-58F5-C07C5D751C20}"/>
              </a:ext>
            </a:extLst>
          </p:cNvPr>
          <p:cNvCxnSpPr>
            <a:cxnSpLocks/>
          </p:cNvCxnSpPr>
          <p:nvPr/>
        </p:nvCxnSpPr>
        <p:spPr>
          <a:xfrm flipV="1">
            <a:off x="1668923" y="1131615"/>
            <a:ext cx="3844016" cy="1120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C3F9337D-EBE4-2CF8-72F8-CC1113EDCDF4}"/>
              </a:ext>
            </a:extLst>
          </p:cNvPr>
          <p:cNvCxnSpPr>
            <a:cxnSpLocks/>
          </p:cNvCxnSpPr>
          <p:nvPr/>
        </p:nvCxnSpPr>
        <p:spPr>
          <a:xfrm flipV="1">
            <a:off x="1873577" y="1546100"/>
            <a:ext cx="3844016" cy="11207"/>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8CF9462-AF5B-C8F7-3D72-65364FF03AE7}"/>
              </a:ext>
            </a:extLst>
          </p:cNvPr>
          <p:cNvCxnSpPr>
            <a:cxnSpLocks/>
          </p:cNvCxnSpPr>
          <p:nvPr/>
        </p:nvCxnSpPr>
        <p:spPr>
          <a:xfrm>
            <a:off x="2184456" y="2980177"/>
            <a:ext cx="3451741" cy="207242"/>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25110C32-EE13-E634-A54F-9264AE7B08F3}"/>
              </a:ext>
            </a:extLst>
          </p:cNvPr>
          <p:cNvCxnSpPr>
            <a:cxnSpLocks/>
          </p:cNvCxnSpPr>
          <p:nvPr/>
        </p:nvCxnSpPr>
        <p:spPr>
          <a:xfrm>
            <a:off x="2178405" y="3410509"/>
            <a:ext cx="3457792" cy="24319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21700C18-9B16-9585-FC78-D56F53CA5EB7}"/>
              </a:ext>
            </a:extLst>
          </p:cNvPr>
          <p:cNvSpPr txBox="1"/>
          <p:nvPr/>
        </p:nvSpPr>
        <p:spPr>
          <a:xfrm>
            <a:off x="5778975" y="3093670"/>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Dropout layer</a:t>
            </a:r>
          </a:p>
        </p:txBody>
      </p:sp>
      <p:cxnSp>
        <p:nvCxnSpPr>
          <p:cNvPr id="23" name="Straight Arrow Connector 22">
            <a:extLst>
              <a:ext uri="{FF2B5EF4-FFF2-40B4-BE49-F238E27FC236}">
                <a16:creationId xmlns:a16="http://schemas.microsoft.com/office/drawing/2014/main" id="{61D6D1A7-75AB-41F3-1896-56EB95E3D20F}"/>
              </a:ext>
            </a:extLst>
          </p:cNvPr>
          <p:cNvCxnSpPr>
            <a:cxnSpLocks/>
          </p:cNvCxnSpPr>
          <p:nvPr/>
        </p:nvCxnSpPr>
        <p:spPr>
          <a:xfrm>
            <a:off x="2965011" y="2379461"/>
            <a:ext cx="2616980" cy="332104"/>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029A0F28-7076-19BF-5CE2-D60D2730EA84}"/>
              </a:ext>
            </a:extLst>
          </p:cNvPr>
          <p:cNvSpPr txBox="1"/>
          <p:nvPr/>
        </p:nvSpPr>
        <p:spPr>
          <a:xfrm>
            <a:off x="5727041" y="2630777"/>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Flatten layer</a:t>
            </a:r>
          </a:p>
        </p:txBody>
      </p:sp>
      <p:cxnSp>
        <p:nvCxnSpPr>
          <p:cNvPr id="26" name="Straight Arrow Connector 25">
            <a:extLst>
              <a:ext uri="{FF2B5EF4-FFF2-40B4-BE49-F238E27FC236}">
                <a16:creationId xmlns:a16="http://schemas.microsoft.com/office/drawing/2014/main" id="{4C046D5F-EDFB-CE3E-9518-AD17605DCF9E}"/>
              </a:ext>
            </a:extLst>
          </p:cNvPr>
          <p:cNvCxnSpPr>
            <a:cxnSpLocks/>
          </p:cNvCxnSpPr>
          <p:nvPr/>
        </p:nvCxnSpPr>
        <p:spPr>
          <a:xfrm flipV="1">
            <a:off x="4694560" y="2007603"/>
            <a:ext cx="1283473" cy="29089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20D965A-5E84-30CE-637D-7894B16D8440}"/>
              </a:ext>
            </a:extLst>
          </p:cNvPr>
          <p:cNvSpPr txBox="1"/>
          <p:nvPr/>
        </p:nvSpPr>
        <p:spPr>
          <a:xfrm>
            <a:off x="6122049" y="1864891"/>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Dropout layer</a:t>
            </a:r>
          </a:p>
        </p:txBody>
      </p:sp>
      <p:cxnSp>
        <p:nvCxnSpPr>
          <p:cNvPr id="32" name="Straight Arrow Connector 31">
            <a:extLst>
              <a:ext uri="{FF2B5EF4-FFF2-40B4-BE49-F238E27FC236}">
                <a16:creationId xmlns:a16="http://schemas.microsoft.com/office/drawing/2014/main" id="{2A208AFB-87A1-78C3-FBD5-B029797C6E28}"/>
              </a:ext>
            </a:extLst>
          </p:cNvPr>
          <p:cNvCxnSpPr>
            <a:cxnSpLocks/>
          </p:cNvCxnSpPr>
          <p:nvPr/>
        </p:nvCxnSpPr>
        <p:spPr>
          <a:xfrm>
            <a:off x="4988451" y="2377572"/>
            <a:ext cx="1061590" cy="1889"/>
          </a:xfrm>
          <a:prstGeom prst="straightConnector1">
            <a:avLst/>
          </a:prstGeom>
          <a:ln w="6350">
            <a:tailEnd type="triangle"/>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DAD0EA03-BE78-6F25-C61A-D771F6461A7B}"/>
              </a:ext>
            </a:extLst>
          </p:cNvPr>
          <p:cNvSpPr txBox="1"/>
          <p:nvPr/>
        </p:nvSpPr>
        <p:spPr>
          <a:xfrm>
            <a:off x="6228184" y="2290542"/>
            <a:ext cx="1620180" cy="281208"/>
          </a:xfrm>
          <a:prstGeom prst="rect">
            <a:avLst/>
          </a:prstGeom>
          <a:noFill/>
        </p:spPr>
        <p:txBody>
          <a:bodyPr wrap="square" lIns="0" tIns="0" rIns="0" bIns="0" rtlCol="0">
            <a:noAutofit/>
          </a:bodyPr>
          <a:lstStyle/>
          <a:p>
            <a:pPr>
              <a:spcBef>
                <a:spcPts val="200"/>
              </a:spcBef>
              <a:spcAft>
                <a:spcPts val="200"/>
              </a:spcAft>
              <a:buClr>
                <a:schemeClr val="accent1"/>
              </a:buClr>
              <a:buSzPct val="110000"/>
            </a:pPr>
            <a:r>
              <a:rPr lang="en-US" sz="1100" dirty="0"/>
              <a:t>Dense &amp; output layers</a:t>
            </a:r>
          </a:p>
        </p:txBody>
      </p:sp>
      <p:sp>
        <p:nvSpPr>
          <p:cNvPr id="38" name="TextBox 37">
            <a:extLst>
              <a:ext uri="{FF2B5EF4-FFF2-40B4-BE49-F238E27FC236}">
                <a16:creationId xmlns:a16="http://schemas.microsoft.com/office/drawing/2014/main" id="{4917F243-AF2E-24D0-E260-36296FEBA8A0}"/>
              </a:ext>
            </a:extLst>
          </p:cNvPr>
          <p:cNvSpPr txBox="1"/>
          <p:nvPr/>
        </p:nvSpPr>
        <p:spPr>
          <a:xfrm>
            <a:off x="511629" y="555171"/>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Tree>
    <p:extLst>
      <p:ext uri="{BB962C8B-B14F-4D97-AF65-F5344CB8AC3E}">
        <p14:creationId xmlns:p14="http://schemas.microsoft.com/office/powerpoint/2010/main" val="83461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21015"/>
            <a:lum/>
          </a:blip>
          <a:srcRect/>
          <a:stretch>
            <a:fillRect l="-20000" t="-200000" r="-20000" b="-200000"/>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595B2D2-B67E-AF1B-132D-C97124157AB7}"/>
              </a:ext>
            </a:extLst>
          </p:cNvPr>
          <p:cNvSpPr txBox="1">
            <a:spLocks/>
          </p:cNvSpPr>
          <p:nvPr/>
        </p:nvSpPr>
        <p:spPr bwMode="auto">
          <a:xfrm>
            <a:off x="313783" y="292626"/>
            <a:ext cx="8496300" cy="684213"/>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14400" rtl="0" eaLnBrk="1" latinLnBrk="0" hangingPunct="1">
              <a:lnSpc>
                <a:spcPct val="75000"/>
              </a:lnSpc>
              <a:spcBef>
                <a:spcPct val="0"/>
              </a:spcBef>
              <a:buNone/>
              <a:defRPr sz="2400" kern="1200" spc="-80" baseline="0">
                <a:solidFill>
                  <a:schemeClr val="accent1"/>
                </a:solidFill>
                <a:latin typeface="+mj-lt"/>
                <a:ea typeface="+mj-ea"/>
                <a:cs typeface="+mj-cs"/>
              </a:defRPr>
            </a:lvl1pPr>
          </a:lstStyle>
          <a:p>
            <a:r>
              <a:rPr lang="en-US" dirty="0"/>
              <a:t>Current Improvements</a:t>
            </a:r>
            <a:endParaRPr lang="en-IN" dirty="0"/>
          </a:p>
        </p:txBody>
      </p:sp>
      <p:sp>
        <p:nvSpPr>
          <p:cNvPr id="2" name="TextBox 1">
            <a:extLst>
              <a:ext uri="{FF2B5EF4-FFF2-40B4-BE49-F238E27FC236}">
                <a16:creationId xmlns:a16="http://schemas.microsoft.com/office/drawing/2014/main" id="{2F3B477F-DF8E-342B-F82B-33E218F9A1CD}"/>
              </a:ext>
            </a:extLst>
          </p:cNvPr>
          <p:cNvSpPr txBox="1"/>
          <p:nvPr/>
        </p:nvSpPr>
        <p:spPr>
          <a:xfrm>
            <a:off x="6885542" y="293048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 name="TextBox 3">
            <a:extLst>
              <a:ext uri="{FF2B5EF4-FFF2-40B4-BE49-F238E27FC236}">
                <a16:creationId xmlns:a16="http://schemas.microsoft.com/office/drawing/2014/main" id="{96DDDA7F-2FB5-9FE2-FFA8-24A1C12C5A45}"/>
              </a:ext>
            </a:extLst>
          </p:cNvPr>
          <p:cNvSpPr txBox="1"/>
          <p:nvPr/>
        </p:nvSpPr>
        <p:spPr>
          <a:xfrm>
            <a:off x="337849" y="824044"/>
            <a:ext cx="8496300" cy="4026830"/>
          </a:xfrm>
          <a:prstGeom prst="rect">
            <a:avLst/>
          </a:prstGeom>
          <a:noFill/>
        </p:spPr>
        <p:txBody>
          <a:bodyPr wrap="square" lIns="0" tIns="0" rIns="0" bIns="0" rtlCol="0">
            <a:noAutofit/>
          </a:bodyPr>
          <a:lstStyle/>
          <a:p>
            <a:pPr marL="228600" indent="-228600">
              <a:spcBef>
                <a:spcPts val="200"/>
              </a:spcBef>
              <a:spcAft>
                <a:spcPts val="200"/>
              </a:spcAft>
              <a:buClr>
                <a:schemeClr val="accent1"/>
              </a:buClr>
              <a:buSzPct val="110000"/>
              <a:buFont typeface="Wingdings" pitchFamily="2" charset="2"/>
              <a:buChar char="Ø"/>
            </a:pPr>
            <a:r>
              <a:rPr lang="en-US" sz="2000" dirty="0"/>
              <a:t>Comparison with other datasets</a:t>
            </a:r>
          </a:p>
          <a:p>
            <a:pPr marL="228600" indent="-228600">
              <a:spcBef>
                <a:spcPts val="200"/>
              </a:spcBef>
              <a:spcAft>
                <a:spcPts val="200"/>
              </a:spcAft>
              <a:buClr>
                <a:schemeClr val="accent1"/>
              </a:buClr>
              <a:buSzPct val="110000"/>
              <a:buFont typeface="Wingdings" pitchFamily="2" charset="2"/>
              <a:buChar char="Ø"/>
            </a:pPr>
            <a:endParaRPr lang="en-US" sz="2000" dirty="0"/>
          </a:p>
          <a:p>
            <a:pPr marL="228600" indent="-228600">
              <a:spcBef>
                <a:spcPts val="200"/>
              </a:spcBef>
              <a:spcAft>
                <a:spcPts val="200"/>
              </a:spcAft>
              <a:buClr>
                <a:schemeClr val="accent1"/>
              </a:buClr>
              <a:buSzPct val="110000"/>
              <a:buFont typeface="Wingdings" pitchFamily="2" charset="2"/>
              <a:buChar char="Ø"/>
            </a:pPr>
            <a:r>
              <a:rPr lang="en-US" sz="2000" dirty="0" err="1"/>
              <a:t>Undersampling</a:t>
            </a:r>
            <a:endParaRPr lang="en-US" sz="2000" dirty="0"/>
          </a:p>
          <a:p>
            <a:pPr>
              <a:spcBef>
                <a:spcPts val="200"/>
              </a:spcBef>
              <a:spcAft>
                <a:spcPts val="200"/>
              </a:spcAft>
              <a:buClr>
                <a:schemeClr val="accent1"/>
              </a:buClr>
              <a:buSzPct val="110000"/>
            </a:pPr>
            <a:endParaRPr lang="en-US" sz="2000" dirty="0"/>
          </a:p>
          <a:p>
            <a:pPr marL="228600" indent="-228600">
              <a:spcBef>
                <a:spcPts val="200"/>
              </a:spcBef>
              <a:spcAft>
                <a:spcPts val="200"/>
              </a:spcAft>
              <a:buClr>
                <a:schemeClr val="accent1"/>
              </a:buClr>
              <a:buSzPct val="110000"/>
              <a:buFont typeface="Wingdings" pitchFamily="2" charset="2"/>
              <a:buChar char="Ø"/>
            </a:pPr>
            <a:r>
              <a:rPr lang="en-US" sz="2000" dirty="0"/>
              <a:t>Preprocessing</a:t>
            </a:r>
          </a:p>
          <a:p>
            <a:pPr marL="228600" indent="-228600">
              <a:spcBef>
                <a:spcPts val="200"/>
              </a:spcBef>
              <a:spcAft>
                <a:spcPts val="200"/>
              </a:spcAft>
              <a:buClr>
                <a:schemeClr val="accent1"/>
              </a:buClr>
              <a:buSzPct val="110000"/>
              <a:buFont typeface="Wingdings" pitchFamily="2" charset="2"/>
              <a:buChar char="Ø"/>
            </a:pPr>
            <a:endParaRPr lang="en-US" sz="2000" dirty="0"/>
          </a:p>
          <a:p>
            <a:pPr marL="228600" indent="-228600">
              <a:spcBef>
                <a:spcPts val="200"/>
              </a:spcBef>
              <a:spcAft>
                <a:spcPts val="200"/>
              </a:spcAft>
              <a:buClr>
                <a:schemeClr val="accent1"/>
              </a:buClr>
              <a:buSzPct val="110000"/>
              <a:buFont typeface="Wingdings" pitchFamily="2" charset="2"/>
              <a:buChar char="Ø"/>
            </a:pPr>
            <a:r>
              <a:rPr lang="en-US" sz="2000" dirty="0"/>
              <a:t>Autoencoder</a:t>
            </a:r>
          </a:p>
          <a:p>
            <a:pPr marL="228600" indent="-228600">
              <a:spcBef>
                <a:spcPts val="200"/>
              </a:spcBef>
              <a:spcAft>
                <a:spcPts val="200"/>
              </a:spcAft>
              <a:buClr>
                <a:schemeClr val="accent1"/>
              </a:buClr>
              <a:buSzPct val="110000"/>
              <a:buFont typeface="Wingdings" pitchFamily="2" charset="2"/>
              <a:buChar char="Ø"/>
            </a:pPr>
            <a:endParaRPr lang="en-US" sz="2000" dirty="0"/>
          </a:p>
          <a:p>
            <a:pPr marL="228600" indent="-228600">
              <a:spcBef>
                <a:spcPts val="200"/>
              </a:spcBef>
              <a:spcAft>
                <a:spcPts val="200"/>
              </a:spcAft>
              <a:buClr>
                <a:schemeClr val="accent1"/>
              </a:buClr>
              <a:buSzPct val="110000"/>
              <a:buFont typeface="Wingdings" pitchFamily="2" charset="2"/>
              <a:buChar char="Ø"/>
            </a:pPr>
            <a:r>
              <a:rPr lang="en-US" sz="2000" dirty="0"/>
              <a:t>Machine Learning Algorithms</a:t>
            </a:r>
          </a:p>
          <a:p>
            <a:pPr marL="228600" indent="-228600">
              <a:spcBef>
                <a:spcPts val="200"/>
              </a:spcBef>
              <a:spcAft>
                <a:spcPts val="200"/>
              </a:spcAft>
              <a:buClr>
                <a:schemeClr val="accent1"/>
              </a:buClr>
              <a:buSzPct val="110000"/>
              <a:buFont typeface="Wingdings" pitchFamily="2" charset="2"/>
              <a:buChar char="Ø"/>
            </a:pPr>
            <a:endParaRPr lang="en-US" sz="2000" dirty="0"/>
          </a:p>
          <a:p>
            <a:pPr marL="228600" indent="-228600">
              <a:spcBef>
                <a:spcPts val="200"/>
              </a:spcBef>
              <a:spcAft>
                <a:spcPts val="200"/>
              </a:spcAft>
              <a:buClr>
                <a:schemeClr val="accent1"/>
              </a:buClr>
              <a:buSzPct val="110000"/>
              <a:buFont typeface="Wingdings" pitchFamily="2" charset="2"/>
              <a:buChar char="Ø"/>
            </a:pPr>
            <a:r>
              <a:rPr lang="en-US" sz="2000" dirty="0"/>
              <a:t>Ensembled model</a:t>
            </a:r>
          </a:p>
          <a:p>
            <a:pPr marL="228600" indent="-228600">
              <a:spcBef>
                <a:spcPts val="200"/>
              </a:spcBef>
              <a:spcAft>
                <a:spcPts val="200"/>
              </a:spcAft>
              <a:buClr>
                <a:schemeClr val="accent1"/>
              </a:buClr>
              <a:buSzPct val="110000"/>
              <a:buFont typeface="Wingdings" pitchFamily="2" charset="2"/>
              <a:buChar char="Ø"/>
            </a:pPr>
            <a:endParaRPr lang="en-US" sz="2000" dirty="0"/>
          </a:p>
        </p:txBody>
      </p:sp>
      <p:sp>
        <p:nvSpPr>
          <p:cNvPr id="5" name="TextBox 4">
            <a:extLst>
              <a:ext uri="{FF2B5EF4-FFF2-40B4-BE49-F238E27FC236}">
                <a16:creationId xmlns:a16="http://schemas.microsoft.com/office/drawing/2014/main" id="{F829B089-5979-DD07-F965-6D013F2DA0D0}"/>
              </a:ext>
            </a:extLst>
          </p:cNvPr>
          <p:cNvSpPr txBox="1"/>
          <p:nvPr/>
        </p:nvSpPr>
        <p:spPr>
          <a:xfrm>
            <a:off x="8119431" y="4671152"/>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Tree>
    <p:extLst>
      <p:ext uri="{BB962C8B-B14F-4D97-AF65-F5344CB8AC3E}">
        <p14:creationId xmlns:p14="http://schemas.microsoft.com/office/powerpoint/2010/main" val="10208814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Comparison with other datasets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sp>
        <p:nvSpPr>
          <p:cNvPr id="7" name="TextBox 6">
            <a:extLst>
              <a:ext uri="{FF2B5EF4-FFF2-40B4-BE49-F238E27FC236}">
                <a16:creationId xmlns:a16="http://schemas.microsoft.com/office/drawing/2014/main" id="{6927465D-5F5C-AC53-1BE0-316D928C2A4C}"/>
              </a:ext>
            </a:extLst>
          </p:cNvPr>
          <p:cNvSpPr txBox="1"/>
          <p:nvPr/>
        </p:nvSpPr>
        <p:spPr>
          <a:xfrm>
            <a:off x="1278023" y="1671650"/>
            <a:ext cx="6290490" cy="2828082"/>
          </a:xfrm>
          <a:prstGeom prst="rect">
            <a:avLst/>
          </a:prstGeom>
          <a:noFill/>
        </p:spPr>
        <p:txBody>
          <a:bodyPr wrap="square">
            <a:spAutoFit/>
          </a:bodyPr>
          <a:lstStyle/>
          <a:p>
            <a:pPr marL="171450" indent="-171450">
              <a:lnSpc>
                <a:spcPct val="150000"/>
              </a:lnSpc>
              <a:buFont typeface="Wingdings" pitchFamily="2" charset="2"/>
              <a:buChar char="Ø"/>
            </a:pPr>
            <a:r>
              <a:rPr lang="en-US" sz="1200" dirty="0"/>
              <a:t>by </a:t>
            </a:r>
            <a:r>
              <a:rPr lang="en-US" sz="1200" b="0" i="0" dirty="0">
                <a:solidFill>
                  <a:srgbClr val="212529"/>
                </a:solidFill>
                <a:effectLst/>
              </a:rPr>
              <a:t>Unit of Neurology and Neurophysiology of the University of Siena, Italy.</a:t>
            </a:r>
            <a:endParaRPr lang="en-US" sz="1200" dirty="0"/>
          </a:p>
          <a:p>
            <a:pPr marL="171450" indent="-171450">
              <a:lnSpc>
                <a:spcPct val="150000"/>
              </a:lnSpc>
              <a:buFont typeface="Wingdings" pitchFamily="2" charset="2"/>
              <a:buChar char="Ø"/>
            </a:pPr>
            <a:r>
              <a:rPr lang="en-US" sz="1200" b="1" dirty="0"/>
              <a:t>14 subjects </a:t>
            </a:r>
            <a:r>
              <a:rPr lang="en-US" sz="1200" b="0" i="0" dirty="0">
                <a:solidFill>
                  <a:srgbClr val="212529"/>
                </a:solidFill>
                <a:effectLst/>
              </a:rPr>
              <a:t>9 males (ages 25-71) and 5 females (ages 20-58)</a:t>
            </a:r>
            <a:endParaRPr lang="en-US" sz="1200" dirty="0"/>
          </a:p>
          <a:p>
            <a:pPr marL="171450" indent="-171450">
              <a:lnSpc>
                <a:spcPct val="150000"/>
              </a:lnSpc>
              <a:buFont typeface="Wingdings" pitchFamily="2" charset="2"/>
              <a:buChar char="Ø"/>
            </a:pPr>
            <a:r>
              <a:rPr lang="en-US" sz="1200" b="1" dirty="0"/>
              <a:t>Sampling rate</a:t>
            </a:r>
            <a:r>
              <a:rPr lang="en-US" sz="1200" dirty="0"/>
              <a:t>:  512 Hz</a:t>
            </a:r>
          </a:p>
          <a:p>
            <a:pPr marL="171450" indent="-171450">
              <a:lnSpc>
                <a:spcPct val="150000"/>
              </a:lnSpc>
              <a:buFont typeface="Wingdings" pitchFamily="2" charset="2"/>
              <a:buChar char="Ø"/>
            </a:pPr>
            <a:r>
              <a:rPr lang="en-US" sz="1200" b="1" i="0" dirty="0">
                <a:solidFill>
                  <a:srgbClr val="212529"/>
                </a:solidFill>
                <a:effectLst/>
              </a:rPr>
              <a:t>47</a:t>
            </a:r>
            <a:r>
              <a:rPr lang="en-US" sz="1200" b="0" i="0" dirty="0">
                <a:solidFill>
                  <a:srgbClr val="212529"/>
                </a:solidFill>
                <a:effectLst/>
              </a:rPr>
              <a:t> seizures on about </a:t>
            </a:r>
            <a:r>
              <a:rPr lang="en-US" sz="1200" b="1" i="0" dirty="0">
                <a:solidFill>
                  <a:srgbClr val="212529"/>
                </a:solidFill>
                <a:effectLst/>
              </a:rPr>
              <a:t>128</a:t>
            </a:r>
            <a:r>
              <a:rPr lang="en-US" sz="1200" b="0" i="0" dirty="0">
                <a:solidFill>
                  <a:srgbClr val="212529"/>
                </a:solidFill>
                <a:effectLst/>
              </a:rPr>
              <a:t> recording hours</a:t>
            </a:r>
          </a:p>
          <a:p>
            <a:pPr marL="171450" indent="-171450">
              <a:lnSpc>
                <a:spcPct val="150000"/>
              </a:lnSpc>
              <a:buFont typeface="Wingdings" pitchFamily="2" charset="2"/>
              <a:buChar char="Ø"/>
            </a:pPr>
            <a:r>
              <a:rPr lang="en-US" sz="1200" dirty="0"/>
              <a:t>Each EDF file contain </a:t>
            </a:r>
            <a:r>
              <a:rPr lang="en-US" sz="1200" b="1" dirty="0"/>
              <a:t>34 EEG signals</a:t>
            </a:r>
          </a:p>
          <a:p>
            <a:pPr marL="171450" indent="-171450">
              <a:lnSpc>
                <a:spcPct val="150000"/>
              </a:lnSpc>
              <a:buFont typeface="Wingdings" pitchFamily="2" charset="2"/>
              <a:buChar char="Ø"/>
            </a:pPr>
            <a:endParaRPr lang="en-US" sz="1200" b="1" dirty="0"/>
          </a:p>
          <a:p>
            <a:pPr marL="171450" indent="-171450">
              <a:lnSpc>
                <a:spcPct val="150000"/>
              </a:lnSpc>
              <a:buFont typeface="Wingdings" pitchFamily="2" charset="2"/>
              <a:buChar char="Ø"/>
            </a:pPr>
            <a:endParaRPr lang="en-US" sz="1200" b="1" dirty="0"/>
          </a:p>
          <a:p>
            <a:pPr marL="171450" indent="-171450">
              <a:lnSpc>
                <a:spcPct val="150000"/>
              </a:lnSpc>
              <a:buFont typeface="Wingdings" pitchFamily="2" charset="2"/>
              <a:buChar char="Ø"/>
            </a:pPr>
            <a:endParaRPr lang="en-US" sz="1200" b="1" dirty="0"/>
          </a:p>
          <a:p>
            <a:pPr marL="171450" indent="-171450">
              <a:lnSpc>
                <a:spcPct val="150000"/>
              </a:lnSpc>
              <a:buFont typeface="Wingdings" pitchFamily="2" charset="2"/>
              <a:buChar char="Ø"/>
            </a:pPr>
            <a:r>
              <a:rPr lang="en-US" sz="1200" b="1" dirty="0"/>
              <a:t>Source: </a:t>
            </a:r>
            <a:r>
              <a:rPr lang="en-US" sz="1200" dirty="0">
                <a:hlinkClick r:id="rId2"/>
              </a:rPr>
              <a:t>https://physionet.org/content/siena-scalp-eeg/1.0.0/</a:t>
            </a:r>
            <a:endParaRPr lang="en-US" sz="1200" dirty="0"/>
          </a:p>
          <a:p>
            <a:pPr marL="171450" indent="-171450">
              <a:lnSpc>
                <a:spcPct val="150000"/>
              </a:lnSpc>
              <a:buFont typeface="Wingdings" pitchFamily="2" charset="2"/>
              <a:buChar char="Ø"/>
            </a:pPr>
            <a:endParaRPr lang="en-US" sz="1200" dirty="0"/>
          </a:p>
        </p:txBody>
      </p:sp>
      <p:sp>
        <p:nvSpPr>
          <p:cNvPr id="8" name="TextBox 7">
            <a:extLst>
              <a:ext uri="{FF2B5EF4-FFF2-40B4-BE49-F238E27FC236}">
                <a16:creationId xmlns:a16="http://schemas.microsoft.com/office/drawing/2014/main" id="{FC499920-B096-F295-9385-17E922B0AE54}"/>
              </a:ext>
            </a:extLst>
          </p:cNvPr>
          <p:cNvSpPr txBox="1"/>
          <p:nvPr/>
        </p:nvSpPr>
        <p:spPr>
          <a:xfrm>
            <a:off x="1295636" y="1224627"/>
            <a:ext cx="4680856" cy="307777"/>
          </a:xfrm>
          <a:prstGeom prst="rect">
            <a:avLst/>
          </a:prstGeom>
          <a:noFill/>
        </p:spPr>
        <p:txBody>
          <a:bodyPr wrap="square">
            <a:spAutoFit/>
          </a:bodyPr>
          <a:lstStyle/>
          <a:p>
            <a:pPr lvl="3"/>
            <a:r>
              <a:rPr lang="en-US" sz="1400" b="1" dirty="0">
                <a:solidFill>
                  <a:srgbClr val="5F4BA0"/>
                </a:solidFill>
                <a:latin typeface="+mj-lt"/>
              </a:rPr>
              <a:t>Siena Scalp EEG Database</a:t>
            </a:r>
          </a:p>
        </p:txBody>
      </p:sp>
      <p:pic>
        <p:nvPicPr>
          <p:cNvPr id="9" name="Picture 8">
            <a:extLst>
              <a:ext uri="{FF2B5EF4-FFF2-40B4-BE49-F238E27FC236}">
                <a16:creationId xmlns:a16="http://schemas.microsoft.com/office/drawing/2014/main" id="{6836F5D3-BAC4-4DC0-CCED-3B978412A5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294318" y="2247714"/>
            <a:ext cx="1015663" cy="1015663"/>
          </a:xfrm>
          <a:prstGeom prst="rect">
            <a:avLst/>
          </a:prstGeom>
        </p:spPr>
      </p:pic>
    </p:spTree>
    <p:extLst>
      <p:ext uri="{BB962C8B-B14F-4D97-AF65-F5344CB8AC3E}">
        <p14:creationId xmlns:p14="http://schemas.microsoft.com/office/powerpoint/2010/main" val="23315805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Comparison with other datasets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27650" name="Picture 2" descr="Box Plot Explained: Interpretation, Examples, &amp; Comparison">
            <a:extLst>
              <a:ext uri="{FF2B5EF4-FFF2-40B4-BE49-F238E27FC236}">
                <a16:creationId xmlns:a16="http://schemas.microsoft.com/office/drawing/2014/main" id="{C7068BF3-2F3F-CB20-0AD8-37A14411F39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5599"/>
          <a:stretch/>
        </p:blipFill>
        <p:spPr bwMode="auto">
          <a:xfrm>
            <a:off x="1493658" y="1505449"/>
            <a:ext cx="2844316" cy="1318274"/>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Violin Plots 101: Visualizing Distribution and Probability ...">
            <a:extLst>
              <a:ext uri="{FF2B5EF4-FFF2-40B4-BE49-F238E27FC236}">
                <a16:creationId xmlns:a16="http://schemas.microsoft.com/office/drawing/2014/main" id="{C259A3A3-894C-FA5E-AD32-7928A64FBF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84750" y="1259960"/>
            <a:ext cx="1886871" cy="180925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521FD8-510D-027E-8E48-60ECD2737E95}"/>
              </a:ext>
            </a:extLst>
          </p:cNvPr>
          <p:cNvSpPr txBox="1"/>
          <p:nvPr/>
        </p:nvSpPr>
        <p:spPr>
          <a:xfrm>
            <a:off x="1943708" y="3350014"/>
            <a:ext cx="1664461" cy="318720"/>
          </a:xfrm>
          <a:prstGeom prst="rect">
            <a:avLst/>
          </a:prstGeom>
          <a:noFill/>
        </p:spPr>
        <p:txBody>
          <a:bodyPr wrap="square" lIns="0" tIns="0" rIns="0" bIns="0" rtlCol="0">
            <a:noAutofit/>
          </a:bodyPr>
          <a:lstStyle/>
          <a:p>
            <a:pPr algn="ctr">
              <a:spcBef>
                <a:spcPts val="200"/>
              </a:spcBef>
              <a:spcAft>
                <a:spcPts val="200"/>
              </a:spcAft>
              <a:buClr>
                <a:schemeClr val="accent1"/>
              </a:buClr>
              <a:buSzPct val="110000"/>
            </a:pPr>
            <a:r>
              <a:rPr lang="en-US" sz="1100" dirty="0"/>
              <a:t>Box plot</a:t>
            </a:r>
          </a:p>
        </p:txBody>
      </p:sp>
      <p:sp>
        <p:nvSpPr>
          <p:cNvPr id="3" name="TextBox 2">
            <a:extLst>
              <a:ext uri="{FF2B5EF4-FFF2-40B4-BE49-F238E27FC236}">
                <a16:creationId xmlns:a16="http://schemas.microsoft.com/office/drawing/2014/main" id="{962EFEB8-7970-426B-A2FF-62E49630DB68}"/>
              </a:ext>
            </a:extLst>
          </p:cNvPr>
          <p:cNvSpPr txBox="1"/>
          <p:nvPr/>
        </p:nvSpPr>
        <p:spPr>
          <a:xfrm>
            <a:off x="5395954" y="3427766"/>
            <a:ext cx="1664461" cy="318720"/>
          </a:xfrm>
          <a:prstGeom prst="rect">
            <a:avLst/>
          </a:prstGeom>
          <a:noFill/>
        </p:spPr>
        <p:txBody>
          <a:bodyPr wrap="square" lIns="0" tIns="0" rIns="0" bIns="0" rtlCol="0">
            <a:noAutofit/>
          </a:bodyPr>
          <a:lstStyle/>
          <a:p>
            <a:pPr algn="ctr">
              <a:spcBef>
                <a:spcPts val="200"/>
              </a:spcBef>
              <a:spcAft>
                <a:spcPts val="200"/>
              </a:spcAft>
              <a:buClr>
                <a:schemeClr val="accent1"/>
              </a:buClr>
              <a:buSzPct val="110000"/>
            </a:pPr>
            <a:r>
              <a:rPr lang="en-US" sz="1100" dirty="0"/>
              <a:t>Violin plot</a:t>
            </a:r>
          </a:p>
        </p:txBody>
      </p:sp>
      <p:sp>
        <p:nvSpPr>
          <p:cNvPr id="4" name="TextBox 3">
            <a:extLst>
              <a:ext uri="{FF2B5EF4-FFF2-40B4-BE49-F238E27FC236}">
                <a16:creationId xmlns:a16="http://schemas.microsoft.com/office/drawing/2014/main" id="{FC17AA40-60C1-74F0-1964-B0BA79BB25E5}"/>
              </a:ext>
            </a:extLst>
          </p:cNvPr>
          <p:cNvSpPr txBox="1"/>
          <p:nvPr/>
        </p:nvSpPr>
        <p:spPr>
          <a:xfrm>
            <a:off x="899592" y="4083918"/>
            <a:ext cx="4752528" cy="396044"/>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Types of plots used, for reference.</a:t>
            </a:r>
          </a:p>
        </p:txBody>
      </p:sp>
    </p:spTree>
    <p:extLst>
      <p:ext uri="{BB962C8B-B14F-4D97-AF65-F5344CB8AC3E}">
        <p14:creationId xmlns:p14="http://schemas.microsoft.com/office/powerpoint/2010/main" val="31518130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Comparison with other datasets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2" name="Picture 1">
            <a:extLst>
              <a:ext uri="{FF2B5EF4-FFF2-40B4-BE49-F238E27FC236}">
                <a16:creationId xmlns:a16="http://schemas.microsoft.com/office/drawing/2014/main" id="{FE63AB45-FDB7-60A2-5912-E7AD322EC82F}"/>
              </a:ext>
            </a:extLst>
          </p:cNvPr>
          <p:cNvPicPr>
            <a:picLocks noChangeAspect="1"/>
          </p:cNvPicPr>
          <p:nvPr/>
        </p:nvPicPr>
        <p:blipFill>
          <a:blip r:embed="rId2"/>
          <a:stretch>
            <a:fillRect/>
          </a:stretch>
        </p:blipFill>
        <p:spPr>
          <a:xfrm>
            <a:off x="971600" y="729731"/>
            <a:ext cx="6046440" cy="2003153"/>
          </a:xfrm>
          <a:prstGeom prst="rect">
            <a:avLst/>
          </a:prstGeom>
        </p:spPr>
      </p:pic>
      <p:pic>
        <p:nvPicPr>
          <p:cNvPr id="4" name="Picture 3">
            <a:extLst>
              <a:ext uri="{FF2B5EF4-FFF2-40B4-BE49-F238E27FC236}">
                <a16:creationId xmlns:a16="http://schemas.microsoft.com/office/drawing/2014/main" id="{12BED26A-E042-6EB9-B696-0E78D4AE0AE8}"/>
              </a:ext>
            </a:extLst>
          </p:cNvPr>
          <p:cNvPicPr>
            <a:picLocks noChangeAspect="1"/>
          </p:cNvPicPr>
          <p:nvPr/>
        </p:nvPicPr>
        <p:blipFill>
          <a:blip r:embed="rId3"/>
          <a:stretch>
            <a:fillRect/>
          </a:stretch>
        </p:blipFill>
        <p:spPr>
          <a:xfrm>
            <a:off x="975690" y="2809703"/>
            <a:ext cx="6042349" cy="2022337"/>
          </a:xfrm>
          <a:prstGeom prst="rect">
            <a:avLst/>
          </a:prstGeom>
        </p:spPr>
      </p:pic>
      <p:sp>
        <p:nvSpPr>
          <p:cNvPr id="7" name="TextBox 6">
            <a:extLst>
              <a:ext uri="{FF2B5EF4-FFF2-40B4-BE49-F238E27FC236}">
                <a16:creationId xmlns:a16="http://schemas.microsoft.com/office/drawing/2014/main" id="{C6692588-2A2A-C623-51B2-2766E2EF09A2}"/>
              </a:ext>
            </a:extLst>
          </p:cNvPr>
          <p:cNvSpPr txBox="1"/>
          <p:nvPr/>
        </p:nvSpPr>
        <p:spPr>
          <a:xfrm>
            <a:off x="7489310" y="1363928"/>
            <a:ext cx="1664461" cy="31872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Siena Scalp EEG</a:t>
            </a:r>
          </a:p>
        </p:txBody>
      </p:sp>
    </p:spTree>
    <p:extLst>
      <p:ext uri="{BB962C8B-B14F-4D97-AF65-F5344CB8AC3E}">
        <p14:creationId xmlns:p14="http://schemas.microsoft.com/office/powerpoint/2010/main" val="4065136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1">
                <a:lumMod val="5000"/>
                <a:lumOff val="95000"/>
                <a:alpha val="13000"/>
              </a:schemeClr>
            </a:gs>
            <a:gs pos="97000">
              <a:schemeClr val="accent1">
                <a:lumMod val="45000"/>
                <a:lumOff val="55000"/>
                <a:alpha val="7786"/>
              </a:schemeClr>
            </a:gs>
            <a:gs pos="100000">
              <a:schemeClr val="accent1">
                <a:lumMod val="45000"/>
                <a:lumOff val="55000"/>
              </a:schemeClr>
            </a:gs>
            <a:gs pos="100000">
              <a:schemeClr val="accent1">
                <a:lumMod val="30000"/>
                <a:lumOff val="70000"/>
              </a:schemeClr>
            </a:gs>
          </a:gsLst>
          <a:path path="rect">
            <a:fillToRect l="100000" t="100000"/>
          </a:path>
          <a:tileRect r="-100000" b="-100000"/>
        </a:gra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E19E80F-BE47-7952-FB49-6F6FB5FE8C84}"/>
              </a:ext>
            </a:extLst>
          </p:cNvPr>
          <p:cNvSpPr>
            <a:spLocks noGrp="1"/>
          </p:cNvSpPr>
          <p:nvPr>
            <p:ph type="title"/>
          </p:nvPr>
        </p:nvSpPr>
        <p:spPr>
          <a:xfrm>
            <a:off x="309851" y="294945"/>
            <a:ext cx="8496300" cy="684213"/>
          </a:xfrm>
        </p:spPr>
        <p:txBody>
          <a:bodyPr/>
          <a:lstStyle/>
          <a:p>
            <a:r>
              <a:rPr lang="en-US" dirty="0"/>
              <a:t>Comparison with other datasets</a:t>
            </a:r>
            <a:endParaRPr lang="en-IN" dirty="0"/>
          </a:p>
        </p:txBody>
      </p:sp>
      <p:sp>
        <p:nvSpPr>
          <p:cNvPr id="42" name="TextBox 41">
            <a:extLst>
              <a:ext uri="{FF2B5EF4-FFF2-40B4-BE49-F238E27FC236}">
                <a16:creationId xmlns:a16="http://schemas.microsoft.com/office/drawing/2014/main" id="{2C7E41AC-29FE-CA1E-DF05-BB2D909FA8C7}"/>
              </a:ext>
            </a:extLst>
          </p:cNvPr>
          <p:cNvSpPr txBox="1"/>
          <p:nvPr/>
        </p:nvSpPr>
        <p:spPr>
          <a:xfrm>
            <a:off x="2319454" y="1271239"/>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3" name="TextBox 42">
            <a:extLst>
              <a:ext uri="{FF2B5EF4-FFF2-40B4-BE49-F238E27FC236}">
                <a16:creationId xmlns:a16="http://schemas.microsoft.com/office/drawing/2014/main" id="{6466A2F3-96E3-2AF7-1C42-7C34F5326672}"/>
              </a:ext>
            </a:extLst>
          </p:cNvPr>
          <p:cNvSpPr txBox="1"/>
          <p:nvPr/>
        </p:nvSpPr>
        <p:spPr>
          <a:xfrm>
            <a:off x="646771" y="1159727"/>
            <a:ext cx="0" cy="0"/>
          </a:xfrm>
          <a:prstGeom prst="rect">
            <a:avLst/>
          </a:prstGeom>
          <a:noFill/>
        </p:spPr>
        <p:txBody>
          <a:bodyPr wrap="non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endParaRPr lang="en-US" sz="1100" dirty="0" err="1"/>
          </a:p>
        </p:txBody>
      </p:sp>
      <p:sp>
        <p:nvSpPr>
          <p:cNvPr id="44" name="TextBox 43">
            <a:extLst>
              <a:ext uri="{FF2B5EF4-FFF2-40B4-BE49-F238E27FC236}">
                <a16:creationId xmlns:a16="http://schemas.microsoft.com/office/drawing/2014/main" id="{0FAFD135-C553-EB4A-76B6-40763164567F}"/>
              </a:ext>
            </a:extLst>
          </p:cNvPr>
          <p:cNvSpPr txBox="1"/>
          <p:nvPr/>
        </p:nvSpPr>
        <p:spPr>
          <a:xfrm>
            <a:off x="624468" y="1260087"/>
            <a:ext cx="2291348" cy="236859"/>
          </a:xfrm>
          <a:prstGeom prst="rect">
            <a:avLst/>
          </a:prstGeom>
          <a:noFill/>
        </p:spPr>
        <p:txBody>
          <a:bodyPr wrap="none" lIns="0" tIns="0" rIns="0" bIns="0" rtlCol="0">
            <a:noAutofit/>
          </a:bodyPr>
          <a:lstStyle/>
          <a:p>
            <a:pPr marL="171450" indent="-171450">
              <a:spcBef>
                <a:spcPts val="200"/>
              </a:spcBef>
              <a:spcAft>
                <a:spcPts val="200"/>
              </a:spcAft>
              <a:buClr>
                <a:schemeClr val="accent1"/>
              </a:buClr>
              <a:buSzPct val="110000"/>
              <a:buFont typeface="Wingdings" pitchFamily="2" charset="2"/>
              <a:buChar char="Ø"/>
            </a:pPr>
            <a:endParaRPr lang="en-US" sz="1100" dirty="0"/>
          </a:p>
        </p:txBody>
      </p:sp>
      <p:pic>
        <p:nvPicPr>
          <p:cNvPr id="7" name="Picture 6">
            <a:extLst>
              <a:ext uri="{FF2B5EF4-FFF2-40B4-BE49-F238E27FC236}">
                <a16:creationId xmlns:a16="http://schemas.microsoft.com/office/drawing/2014/main" id="{D0BC15F4-395D-8E14-A65F-FFC6CF178680}"/>
              </a:ext>
            </a:extLst>
          </p:cNvPr>
          <p:cNvPicPr>
            <a:picLocks noChangeAspect="1"/>
          </p:cNvPicPr>
          <p:nvPr/>
        </p:nvPicPr>
        <p:blipFill>
          <a:blip r:embed="rId2"/>
          <a:stretch>
            <a:fillRect/>
          </a:stretch>
        </p:blipFill>
        <p:spPr>
          <a:xfrm>
            <a:off x="1079612" y="706314"/>
            <a:ext cx="5900192" cy="1952668"/>
          </a:xfrm>
          <a:prstGeom prst="rect">
            <a:avLst/>
          </a:prstGeom>
        </p:spPr>
      </p:pic>
      <p:pic>
        <p:nvPicPr>
          <p:cNvPr id="8" name="Picture 7">
            <a:extLst>
              <a:ext uri="{FF2B5EF4-FFF2-40B4-BE49-F238E27FC236}">
                <a16:creationId xmlns:a16="http://schemas.microsoft.com/office/drawing/2014/main" id="{33986AC4-44EC-108C-2B77-9C7A12ACB31A}"/>
              </a:ext>
            </a:extLst>
          </p:cNvPr>
          <p:cNvPicPr>
            <a:picLocks noChangeAspect="1"/>
          </p:cNvPicPr>
          <p:nvPr/>
        </p:nvPicPr>
        <p:blipFill>
          <a:blip r:embed="rId3"/>
          <a:stretch>
            <a:fillRect/>
          </a:stretch>
        </p:blipFill>
        <p:spPr>
          <a:xfrm>
            <a:off x="1016170" y="2751770"/>
            <a:ext cx="5961099" cy="1952669"/>
          </a:xfrm>
          <a:prstGeom prst="rect">
            <a:avLst/>
          </a:prstGeom>
        </p:spPr>
      </p:pic>
      <p:sp>
        <p:nvSpPr>
          <p:cNvPr id="9" name="TextBox 8">
            <a:extLst>
              <a:ext uri="{FF2B5EF4-FFF2-40B4-BE49-F238E27FC236}">
                <a16:creationId xmlns:a16="http://schemas.microsoft.com/office/drawing/2014/main" id="{D31EDF20-C83A-9857-073A-48D571294508}"/>
              </a:ext>
            </a:extLst>
          </p:cNvPr>
          <p:cNvSpPr txBox="1"/>
          <p:nvPr/>
        </p:nvSpPr>
        <p:spPr>
          <a:xfrm>
            <a:off x="7489310" y="1363928"/>
            <a:ext cx="1664461" cy="318720"/>
          </a:xfrm>
          <a:prstGeom prst="rect">
            <a:avLst/>
          </a:prstGeom>
          <a:noFill/>
        </p:spPr>
        <p:txBody>
          <a:bodyPr wrap="square" lIns="0" tIns="0" rIns="0" bIns="0" rtlCol="0">
            <a:noAutofit/>
          </a:bodyPr>
          <a:lstStyle/>
          <a:p>
            <a:pPr marL="180000" indent="-180000">
              <a:spcBef>
                <a:spcPts val="200"/>
              </a:spcBef>
              <a:spcAft>
                <a:spcPts val="200"/>
              </a:spcAft>
              <a:buClr>
                <a:schemeClr val="accent1"/>
              </a:buClr>
              <a:buSzPct val="110000"/>
              <a:buFont typeface="Arial" panose="020B0604020202020204" pitchFamily="34" charset="0"/>
              <a:buChar char="●"/>
            </a:pPr>
            <a:r>
              <a:rPr lang="en-US" sz="1100" dirty="0"/>
              <a:t>CHB-MIT EEG</a:t>
            </a:r>
          </a:p>
        </p:txBody>
      </p:sp>
    </p:spTree>
    <p:extLst>
      <p:ext uri="{BB962C8B-B14F-4D97-AF65-F5344CB8AC3E}">
        <p14:creationId xmlns:p14="http://schemas.microsoft.com/office/powerpoint/2010/main" val="343830427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FINNOVA_CATEGORY_LANGUAGE" val="de"/>
  <p:tag name="FINNOVA_CATEGORY" val="Without"/>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VsXQsBqRwEOW.kTheh6BTQ"/>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DrReddys White Master">
  <a:themeElements>
    <a:clrScheme name="DrReddys White">
      <a:dk1>
        <a:sysClr val="windowText" lastClr="000000"/>
      </a:dk1>
      <a:lt1>
        <a:sysClr val="window" lastClr="FFFFFF"/>
      </a:lt1>
      <a:dk2>
        <a:srgbClr val="5F4BA0"/>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2.xml><?xml version="1.0" encoding="utf-8"?>
<a:theme xmlns:a="http://schemas.openxmlformats.org/drawingml/2006/main" name="DrReddys Blue Master">
  <a:themeElements>
    <a:clrScheme name="DrReddys Blue">
      <a:dk1>
        <a:sysClr val="windowText" lastClr="000000"/>
      </a:dk1>
      <a:lt1>
        <a:sysClr val="window" lastClr="FFFFFF"/>
      </a:lt1>
      <a:dk2>
        <a:srgbClr val="32C8F5"/>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3.xml><?xml version="1.0" encoding="utf-8"?>
<a:theme xmlns:a="http://schemas.openxmlformats.org/drawingml/2006/main" name="DrReddys Green Master">
  <a:themeElements>
    <a:clrScheme name="DrReddys Green">
      <a:dk1>
        <a:sysClr val="windowText" lastClr="000000"/>
      </a:dk1>
      <a:lt1>
        <a:sysClr val="window" lastClr="FFFFFF"/>
      </a:lt1>
      <a:dk2>
        <a:srgbClr val="64BE91"/>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4.xml><?xml version="1.0" encoding="utf-8"?>
<a:theme xmlns:a="http://schemas.openxmlformats.org/drawingml/2006/main" name="DrReddys Yellow Master">
  <a:themeElements>
    <a:clrScheme name="DrReddys Yellow">
      <a:dk1>
        <a:sysClr val="windowText" lastClr="000000"/>
      </a:dk1>
      <a:lt1>
        <a:sysClr val="window" lastClr="FFFFFF"/>
      </a:lt1>
      <a:dk2>
        <a:srgbClr val="FAD20A"/>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5.xml><?xml version="1.0" encoding="utf-8"?>
<a:theme xmlns:a="http://schemas.openxmlformats.org/drawingml/2006/main" name="DrReddys Light Red Master">
  <a:themeElements>
    <a:clrScheme name="DrReddys Light Red">
      <a:dk1>
        <a:sysClr val="windowText" lastClr="000000"/>
      </a:dk1>
      <a:lt1>
        <a:sysClr val="window" lastClr="FFFFFF"/>
      </a:lt1>
      <a:dk2>
        <a:srgbClr val="FAC8B9"/>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6.xml><?xml version="1.0" encoding="utf-8"?>
<a:theme xmlns:a="http://schemas.openxmlformats.org/drawingml/2006/main" name="DrReddys Red Master">
  <a:themeElements>
    <a:clrScheme name="DrReddys Red">
      <a:dk1>
        <a:sysClr val="windowText" lastClr="000000"/>
      </a:dk1>
      <a:lt1>
        <a:sysClr val="window" lastClr="FFFFFF"/>
      </a:lt1>
      <a:dk2>
        <a:srgbClr val="F0504B"/>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1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100" dirty="0" err="1" smtClean="0"/>
        </a:defPPr>
      </a:lstStyle>
    </a:txDef>
  </a:objectDefaults>
  <a:extraClrSchemeLst/>
</a:theme>
</file>

<file path=ppt/theme/theme7.xml><?xml version="1.0" encoding="utf-8"?>
<a:theme xmlns:a="http://schemas.openxmlformats.org/drawingml/2006/main" name="Office Theme">
  <a:themeElements>
    <a:clrScheme name="DrReddys White">
      <a:dk1>
        <a:sysClr val="windowText" lastClr="000000"/>
      </a:dk1>
      <a:lt1>
        <a:sysClr val="window" lastClr="FFFFFF"/>
      </a:lt1>
      <a:dk2>
        <a:srgbClr val="5F4BA0"/>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lIns="72000" tIns="72000" rIns="72000" bIns="72000" rtlCol="0" anchor="ctr"/>
      <a:lstStyle>
        <a:defPPr algn="ctr">
          <a:spcBef>
            <a:spcPts val="200"/>
          </a:spcBef>
          <a:spcAft>
            <a:spcPts val="200"/>
          </a:spcAft>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000" dirty="0" err="1" smtClean="0"/>
        </a:defPPr>
      </a:lstStyle>
    </a:txDef>
  </a:objectDefaults>
  <a:extraClrSchemeLst/>
</a:theme>
</file>

<file path=ppt/theme/theme8.xml><?xml version="1.0" encoding="utf-8"?>
<a:theme xmlns:a="http://schemas.openxmlformats.org/drawingml/2006/main" name="Office Theme">
  <a:themeElements>
    <a:clrScheme name="DrReddys White">
      <a:dk1>
        <a:sysClr val="windowText" lastClr="000000"/>
      </a:dk1>
      <a:lt1>
        <a:sysClr val="window" lastClr="FFFFFF"/>
      </a:lt1>
      <a:dk2>
        <a:srgbClr val="5F4BA0"/>
      </a:dk2>
      <a:lt2>
        <a:srgbClr val="AFAFAF"/>
      </a:lt2>
      <a:accent1>
        <a:srgbClr val="5F4BA0"/>
      </a:accent1>
      <a:accent2>
        <a:srgbClr val="32C8F5"/>
      </a:accent2>
      <a:accent3>
        <a:srgbClr val="64BE91"/>
      </a:accent3>
      <a:accent4>
        <a:srgbClr val="FAD20A"/>
      </a:accent4>
      <a:accent5>
        <a:srgbClr val="FAC8B9"/>
      </a:accent5>
      <a:accent6>
        <a:srgbClr val="F0504B"/>
      </a:accent6>
      <a:hlink>
        <a:srgbClr val="5F4BA0"/>
      </a:hlink>
      <a:folHlink>
        <a:srgbClr val="5F4BA0"/>
      </a:folHlink>
    </a:clrScheme>
    <a:fontScheme name="Dr. Reddy's">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gray">
        <a:ln>
          <a:noFill/>
        </a:ln>
      </a:spPr>
      <a:bodyPr rot="0" spcFirstLastPara="0" vertOverflow="overflow" horzOverflow="overflow" vert="horz" wrap="square" lIns="72000" tIns="72000" rIns="72000" bIns="72000" numCol="1" spcCol="0" rtlCol="0" fromWordArt="0" anchor="ctr" anchorCtr="0" forceAA="0" compatLnSpc="1">
        <a:prstTxWarp prst="textNoShape">
          <a:avLst/>
        </a:prstTxWarp>
        <a:noAutofit/>
      </a:bodyPr>
      <a:lstStyle>
        <a:defPPr algn="ctr">
          <a:spcBef>
            <a:spcPts val="200"/>
          </a:spcBef>
          <a:spcAft>
            <a:spcPts val="200"/>
          </a:spcAft>
          <a:defRPr sz="1000" dirty="0" err="1"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bwMode="gray">
        <a:ln w="6350"/>
      </a:spPr>
      <a:bodyPr/>
      <a:lstStyle/>
      <a:style>
        <a:lnRef idx="1">
          <a:schemeClr val="accent1"/>
        </a:lnRef>
        <a:fillRef idx="0">
          <a:schemeClr val="accent1"/>
        </a:fillRef>
        <a:effectRef idx="0">
          <a:schemeClr val="accent1"/>
        </a:effectRef>
        <a:fontRef idx="minor">
          <a:schemeClr val="tx1"/>
        </a:fontRef>
      </a:style>
    </a:lnDef>
    <a:txDef>
      <a:spPr bwMode="gray">
        <a:noFill/>
      </a:spPr>
      <a:bodyPr wrap="square" lIns="0" tIns="0" rIns="0" bIns="0" rtlCol="0">
        <a:noAutofit/>
      </a:bodyPr>
      <a:lstStyle>
        <a:defPPr marL="180000" indent="-180000">
          <a:spcBef>
            <a:spcPts val="200"/>
          </a:spcBef>
          <a:spcAft>
            <a:spcPts val="200"/>
          </a:spcAft>
          <a:buClr>
            <a:schemeClr val="accent1"/>
          </a:buClr>
          <a:buSzPct val="110000"/>
          <a:buFont typeface="Arial" panose="020B0604020202020204" pitchFamily="34" charset="0"/>
          <a:buChar char="●"/>
          <a:defRPr sz="1000" dirty="0" err="1" smtClean="0"/>
        </a:defPPr>
      </a:lstStyle>
    </a:txDef>
  </a:objectDefaults>
  <a:extraClrSchemeLst/>
</a:theme>
</file>

<file path=docProps/app.xml><?xml version="1.0" encoding="utf-8"?>
<Properties xmlns="http://schemas.openxmlformats.org/officeDocument/2006/extended-properties" xmlns:vt="http://schemas.openxmlformats.org/officeDocument/2006/docPropsVTypes">
  <Template/>
  <TotalTime>21074</TotalTime>
  <Words>1653</Words>
  <Application>Microsoft Macintosh PowerPoint</Application>
  <PresentationFormat>On-screen Show (16:9)</PresentationFormat>
  <Paragraphs>455</Paragraphs>
  <Slides>33</Slides>
  <Notes>15</Notes>
  <HiddenSlides>0</HiddenSlides>
  <MMClips>0</MMClips>
  <ScaleCrop>false</ScaleCrop>
  <HeadingPairs>
    <vt:vector size="6" baseType="variant">
      <vt:variant>
        <vt:lpstr>Fonts Used</vt:lpstr>
      </vt:variant>
      <vt:variant>
        <vt:i4>8</vt:i4>
      </vt:variant>
      <vt:variant>
        <vt:lpstr>Theme</vt:lpstr>
      </vt:variant>
      <vt:variant>
        <vt:i4>6</vt:i4>
      </vt:variant>
      <vt:variant>
        <vt:lpstr>Slide Titles</vt:lpstr>
      </vt:variant>
      <vt:variant>
        <vt:i4>33</vt:i4>
      </vt:variant>
    </vt:vector>
  </HeadingPairs>
  <TitlesOfParts>
    <vt:vector size="47" baseType="lpstr">
      <vt:lpstr>-apple-system</vt:lpstr>
      <vt:lpstr>Arial</vt:lpstr>
      <vt:lpstr>Arial Black</vt:lpstr>
      <vt:lpstr>Calibri</vt:lpstr>
      <vt:lpstr>Courier New</vt:lpstr>
      <vt:lpstr>Helvetica Neue</vt:lpstr>
      <vt:lpstr>Open Sans</vt:lpstr>
      <vt:lpstr>Wingdings</vt:lpstr>
      <vt:lpstr>DrReddys White Master</vt:lpstr>
      <vt:lpstr>DrReddys Blue Master</vt:lpstr>
      <vt:lpstr>DrReddys Green Master</vt:lpstr>
      <vt:lpstr>DrReddys Yellow Master</vt:lpstr>
      <vt:lpstr>DrReddys Light Red Master</vt:lpstr>
      <vt:lpstr>DrReddys Red Master</vt:lpstr>
      <vt:lpstr>PowerPoint Presentation</vt:lpstr>
      <vt:lpstr>PowerPoint Presentation</vt:lpstr>
      <vt:lpstr>Completed Activities</vt:lpstr>
      <vt:lpstr>PowerPoint Presentation</vt:lpstr>
      <vt:lpstr>PowerPoint Presentation</vt:lpstr>
      <vt:lpstr>Comparison with other datasets</vt:lpstr>
      <vt:lpstr>Comparison with other datasets</vt:lpstr>
      <vt:lpstr>Comparison with other datasets</vt:lpstr>
      <vt:lpstr>Comparison with other datasets</vt:lpstr>
      <vt:lpstr>Comparison with other datasets</vt:lpstr>
      <vt:lpstr>Undersampling (Preprocessing)</vt:lpstr>
      <vt:lpstr>PREPROCESSED CHB-MIT SCALP EEG DATABASE</vt:lpstr>
      <vt:lpstr>Auto Encoder (Feature Extraction)</vt:lpstr>
      <vt:lpstr>Auto Encoder – 1 (Feature Extraction)</vt:lpstr>
      <vt:lpstr>Auto Encoder – 2 (Feature Extraction)</vt:lpstr>
      <vt:lpstr>Metrics</vt:lpstr>
      <vt:lpstr>Ensembled model - 1</vt:lpstr>
      <vt:lpstr>Ensembled model - 2</vt:lpstr>
      <vt:lpstr>RESULTS</vt:lpstr>
      <vt:lpstr>Auto Encoder (Feature Extraction)</vt:lpstr>
      <vt:lpstr>Auto Encoder - 1</vt:lpstr>
      <vt:lpstr>Auto Encoder - 2 </vt:lpstr>
      <vt:lpstr>ML Algorithms</vt:lpstr>
      <vt:lpstr>ML Algorithms</vt:lpstr>
      <vt:lpstr>ML Algorithms</vt:lpstr>
      <vt:lpstr>Ensembled model - 1</vt:lpstr>
      <vt:lpstr>Ensembled model - 1</vt:lpstr>
      <vt:lpstr>Ensembled model - 1</vt:lpstr>
      <vt:lpstr>Ensembled model - 2</vt:lpstr>
      <vt:lpstr>Ensembled model - 2</vt:lpstr>
      <vt:lpstr>Ensembled model - 2</vt:lpstr>
      <vt:lpstr>Way Forward, Impact, Outcomes Planned Ahead</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Christoph CG. Gegenheimer</dc:creator>
  <cp:lastModifiedBy>P Madhav</cp:lastModifiedBy>
  <cp:revision>139</cp:revision>
  <dcterms:created xsi:type="dcterms:W3CDTF">2015-08-11T12:28:08Z</dcterms:created>
  <dcterms:modified xsi:type="dcterms:W3CDTF">2023-07-05T17:47:04Z</dcterms:modified>
</cp:coreProperties>
</file>